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7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19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371" y="144016"/>
            <a:ext cx="9001125" cy="13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보육정책위원회 서면 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보육교직원 배치기준 특례인정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3024" y="1772022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성수식품 지도점검 및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수거검사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. 1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식품제조가공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식품접객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건강기능식품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pc="-300" dirty="0" smtClean="0">
                <a:latin typeface="HY헤드라인M" pitchFamily="18" charset="-127"/>
                <a:ea typeface="HY헤드라인M" pitchFamily="18" charset="-127"/>
              </a:rPr>
              <a:t>점   검   반  </a:t>
            </a:r>
            <a:r>
              <a:rPr lang="en-US" altLang="ko-KR" sz="2300" b="1" kern="0" spc="-3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300" b="1" kern="0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spc="-30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300" b="1" kern="0" spc="-30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spc="-30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spc="-300" dirty="0">
                <a:latin typeface="HY헤드라인M" pitchFamily="18" charset="-127"/>
                <a:ea typeface="HY헤드라인M" pitchFamily="18" charset="-127"/>
              </a:rPr>
              <a:t>무신고 판매</a:t>
            </a:r>
            <a:r>
              <a:rPr lang="en-US" altLang="ko-KR" sz="2300" b="1" kern="0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300" dirty="0" smtClean="0">
                <a:latin typeface="HY헤드라인M" pitchFamily="18" charset="-127"/>
                <a:ea typeface="HY헤드라인M" pitchFamily="18" charset="-127"/>
              </a:rPr>
              <a:t>유통기한경과</a:t>
            </a:r>
            <a:r>
              <a:rPr lang="en-US" altLang="ko-KR" sz="2300" b="1" kern="0" spc="-3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300" dirty="0" smtClean="0">
                <a:latin typeface="HY헤드라인M" pitchFamily="18" charset="-127"/>
                <a:ea typeface="HY헤드라인M" pitchFamily="18" charset="-127"/>
              </a:rPr>
              <a:t>위생 </a:t>
            </a:r>
            <a:r>
              <a:rPr lang="ko-KR" altLang="en-US" sz="2300" b="1" kern="0" spc="-30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3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수거검사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설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다소비 식품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가공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조리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수산물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24" y="4221088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 대비 식품위생업소 특별방역점검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. 1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이용객이 많은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유명맛집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마트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점  검  반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식품안전팀장외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야간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~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수시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시설별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방역수칙 이행여부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66229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73277</TotalTime>
  <Words>134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11883</cp:revision>
  <cp:lastPrinted>2021-01-20T00:51:03Z</cp:lastPrinted>
  <dcterms:modified xsi:type="dcterms:W3CDTF">2021-01-27T00:43:47Z</dcterms:modified>
</cp:coreProperties>
</file>