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71" r:id="rId2"/>
    <p:sldId id="5979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408" autoAdjust="0"/>
  </p:normalViewPr>
  <p:slideViewPr>
    <p:cSldViewPr>
      <p:cViewPr varScale="1">
        <p:scale>
          <a:sx n="115" d="100"/>
          <a:sy n="115" d="100"/>
        </p:scale>
        <p:origin x="1530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196" y="4715192"/>
            <a:ext cx="4987287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3127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30" y="4715192"/>
            <a:ext cx="5435603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6512" y="980728"/>
            <a:ext cx="9238220" cy="1555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algn="dist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2-1.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유흥주점 영업업소 대상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성매매방지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게시물 부착 점검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 2.(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~11.6(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31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여성정책팀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성매매방지</a:t>
            </a:r>
            <a:r>
              <a:rPr lang="ko-KR" altLang="en-US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게시물 부착여부 등 현장점검</a:t>
            </a:r>
            <a:endParaRPr lang="en-US" altLang="ko-KR" sz="2400" b="1" spc="-1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36512" y="3428206"/>
            <a:ext cx="910748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2-2.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현안사업 관련 벤치마킹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4.(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부산 서구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사상구 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여성정책팀장외 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4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가족센터 및 육아종합지원센터 건립에 따른 벤치마킹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71968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73154</TotalTime>
  <Words>68</Words>
  <Application>Microsoft Office PowerPoint</Application>
  <PresentationFormat>화면 슬라이드 쇼(4:3)</PresentationFormat>
  <Paragraphs>8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11810</cp:revision>
  <cp:lastPrinted>2020-10-28T04:48:22Z</cp:lastPrinted>
  <dcterms:modified xsi:type="dcterms:W3CDTF">2020-10-28T05:48:07Z</dcterms:modified>
</cp:coreProperties>
</file>