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</p:sldMasterIdLst>
  <p:notesMasterIdLst>
    <p:notesMasterId r:id="rId4"/>
  </p:notesMasterIdLst>
  <p:handoutMasterIdLst>
    <p:handoutMasterId r:id="rId5"/>
  </p:handoutMasterIdLst>
  <p:sldIdLst>
    <p:sldId id="5971" r:id="rId2"/>
    <p:sldId id="6015" r:id="rId3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AB0D"/>
    <a:srgbClr val="0000FF"/>
    <a:srgbClr val="00B036"/>
    <a:srgbClr val="FFFF00"/>
    <a:srgbClr val="0000CC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6408" autoAdjust="0"/>
  </p:normalViewPr>
  <p:slideViewPr>
    <p:cSldViewPr>
      <p:cViewPr varScale="1">
        <p:scale>
          <a:sx n="115" d="100"/>
          <a:sy n="115" d="100"/>
        </p:scale>
        <p:origin x="1530" y="102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233F8BDF-536E-42B2-9791-25D446618A5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9894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229" y="0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233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196" y="4715192"/>
            <a:ext cx="4987287" cy="446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l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229" y="9431971"/>
            <a:ext cx="2945448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23" tIns="45349" rIns="90723" bIns="45349" numCol="1" anchor="b" anchorCtr="0" compatLnSpc="1">
            <a:prstTxWarp prst="textNoShape">
              <a:avLst/>
            </a:prstTxWarp>
          </a:bodyPr>
          <a:lstStyle>
            <a:lvl1pPr algn="r" defTabSz="879830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36D70B-F776-4F2B-9B0F-050CC575F71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96897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3127" y="9431972"/>
            <a:ext cx="2946135" cy="4946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1830" y="4715192"/>
            <a:ext cx="5435603" cy="4466274"/>
          </a:xfrm>
          <a:noFill/>
          <a:ln/>
        </p:spPr>
        <p:txBody>
          <a:bodyPr lIns="90705" tIns="45339" rIns="90705" bIns="45339"/>
          <a:lstStyle/>
          <a:p>
            <a:endParaRPr lang="en-US" altLang="ko-KR" sz="180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1205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C4D0D-8D81-443F-8C78-BEF3F23DD79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3A512A-CA4C-4460-967F-DDBE57FAA9A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B98E2E-AD52-4090-B1E4-48B5468F10A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F663E-6B8E-48B1-9D52-B985DE7289F6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D486C1-4C01-4462-AF0A-03629A63F51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3F590-A3AA-44CF-BADB-68A931A8726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D8609B-3BF6-45E1-B393-433D7CB062D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3F4C7-E9B2-41EE-A41D-BAAE8D7FB6D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F44B7-AD29-4F45-AA10-498EA7FB34B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6F165-3396-4C0C-A020-A878A9B16D6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87D2D-A5F7-4691-9D0A-857E64F6E9D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26CA73B3-22E4-480F-8B62-D9C11499BBB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9" r:id="rId1"/>
    <p:sldLayoutId id="2147484030" r:id="rId2"/>
    <p:sldLayoutId id="2147484031" r:id="rId3"/>
    <p:sldLayoutId id="2147484032" r:id="rId4"/>
    <p:sldLayoutId id="2147484033" r:id="rId5"/>
    <p:sldLayoutId id="2147484034" r:id="rId6"/>
    <p:sldLayoutId id="2147484035" r:id="rId7"/>
    <p:sldLayoutId id="2147484036" r:id="rId8"/>
    <p:sldLayoutId id="2147484037" r:id="rId9"/>
    <p:sldLayoutId id="2147484038" r:id="rId10"/>
    <p:sldLayoutId id="2147484039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88640" y="-243408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25611843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36512" y="476672"/>
            <a:ext cx="9001125" cy="2129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양성평등위원회 개최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군청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층 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영동군양성평등기금 결산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000" b="1" kern="0" spc="15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※ </a:t>
            </a:r>
            <a:r>
              <a:rPr lang="ko-KR" altLang="en-US" sz="2000" b="1" kern="0" spc="15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000" b="1" kern="0" spc="15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spc="15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회의 진행</a:t>
            </a:r>
            <a:endParaRPr lang="en-US" altLang="ko-KR" sz="2000" b="1" kern="0">
              <a:solidFill>
                <a:srgbClr val="00B036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2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6512" y="2708920"/>
            <a:ext cx="9144000" cy="180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3-2.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봄 신학기 학교급식 식중독 예방 지도점검</a:t>
            </a:r>
            <a:endParaRPr lang="en-US" altLang="ko-KR" sz="27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4. 20.(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유원대학교 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/ 3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공무원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300" b="1" kern="0" dirty="0">
                <a:latin typeface="HY헤드라인M" pitchFamily="18" charset="-127"/>
                <a:ea typeface="HY헤드라인M" pitchFamily="18" charset="-127"/>
              </a:rPr>
              <a:t>소비자식품위생감시원</a:t>
            </a:r>
            <a:r>
              <a:rPr lang="en-US" altLang="ko-KR" sz="2300" b="1" kern="0" dirty="0"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집단급식소 위생관리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유통기한 경과 제품 유무 등 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36512" y="4797152"/>
            <a:ext cx="9144000" cy="180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가공식품 등 다소비식품 수거 검사</a:t>
            </a:r>
            <a:endParaRPr lang="en-US" altLang="ko-KR" sz="275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4. 21.(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가공식품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건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대형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전통시장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fontAlgn="auto" latinLnBrk="1" hangingPunct="1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다소비식품 또는 부 적합률이 높은 가공식품 성분검사</a:t>
            </a:r>
            <a:endParaRPr lang="en-US" altLang="ko-KR" sz="2400" b="1" kern="0" dirty="0">
              <a:solidFill>
                <a:srgbClr val="00B05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131300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72877</TotalTime>
  <Words>110</Words>
  <Application>Microsoft Office PowerPoint</Application>
  <PresentationFormat>화면 슬라이드 쇼(4:3)</PresentationFormat>
  <Paragraphs>12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2" baseType="lpstr">
      <vt:lpstr>HY견고딕</vt:lpstr>
      <vt:lpstr>HY헤드라인M</vt:lpstr>
      <vt:lpstr>Monotype Sorts</vt:lpstr>
      <vt:lpstr>굴림</vt:lpstr>
      <vt:lpstr>굴림체</vt:lpstr>
      <vt:lpstr>Arial</vt:lpstr>
      <vt:lpstr>Symbol</vt:lpstr>
      <vt:lpstr>Times New Roman</vt:lpstr>
      <vt:lpstr>Wingdings</vt:lpstr>
      <vt:lpstr>2_조화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11701</cp:revision>
  <cp:lastPrinted>2020-04-16T02:47:09Z</cp:lastPrinted>
  <dcterms:modified xsi:type="dcterms:W3CDTF">2020-04-16T06:46:31Z</dcterms:modified>
</cp:coreProperties>
</file>