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2022-03-30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2022-03-30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2022-03-30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05658FB-887B-4E1C-B2F1-642B92375D1B}"/>
              </a:ext>
            </a:extLst>
          </p:cNvPr>
          <p:cNvSpPr/>
          <p:nvPr/>
        </p:nvSpPr>
        <p:spPr>
          <a:xfrm>
            <a:off x="0" y="19977"/>
            <a:ext cx="8817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초록우산 어린이재단 충북지역본부 후원금 전달식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 8.(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11:00 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16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뉴영동라이온스클럽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CJB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후원금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4,000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만원 전달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인사말씀 및 기념촬영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690842"/>
            <a:ext cx="9001125" cy="1413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ts val="336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아동학대 대응 정보연계협의체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36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가족행복과장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</a:p>
          <a:p>
            <a:pPr marL="914400" lvl="1" indent="-457200">
              <a:lnSpc>
                <a:spcPts val="336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학대피해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위기의심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아동 정보 공유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협력방안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모색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0" y="4437112"/>
            <a:ext cx="9144000" cy="2319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50" b="1" kern="200" dirty="0" smtClean="0">
                <a:latin typeface="HY헤드라인M" pitchFamily="18" charset="-127"/>
                <a:ea typeface="HY헤드라인M" pitchFamily="18" charset="-127"/>
              </a:rPr>
              <a:t>4. 4.(</a:t>
            </a:r>
            <a:r>
              <a:rPr lang="ko-KR" altLang="en-US" sz="2250" b="1" kern="20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50" b="1" kern="200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250" b="1" kern="200" spc="-30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250" b="1" kern="200" spc="-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50" b="1" kern="200" spc="-30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250" b="1" kern="200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50" b="1" kern="200" spc="-30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250" b="1" kern="200" spc="-300" dirty="0">
                <a:latin typeface="HY헤드라인M" pitchFamily="18" charset="-127"/>
                <a:ea typeface="HY헤드라인M" pitchFamily="18" charset="-127"/>
              </a:rPr>
              <a:t> 한국자유총연맹 청년회장 오영도 </a:t>
            </a:r>
            <a:r>
              <a:rPr lang="en-US" altLang="ko-KR" sz="2250" b="1" kern="200" spc="-300" dirty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250" b="1" kern="200" spc="-300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250" b="1" kern="200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㈜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지씨셀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0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104280</TotalTime>
  <Words>113</Words>
  <Application>Microsoft Office PowerPoint</Application>
  <PresentationFormat>화면 슬라이드 쇼(4:3)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16819</cp:revision>
  <cp:lastPrinted>2022-03-30T00:17:37Z</cp:lastPrinted>
  <dcterms:modified xsi:type="dcterms:W3CDTF">2022-03-30T00:46:20Z</dcterms:modified>
</cp:coreProperties>
</file>