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134" y="332656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성희롱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성폭력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인권보호관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위촉 및 운영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26.(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충북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YWCA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여성종합상담소장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위촉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9113" y="4567584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사회적 </a:t>
            </a:r>
            <a:r>
              <a:rPr kumimoji="0" lang="ko-KR" altLang="en-US" sz="24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강화된 </a:t>
            </a:r>
            <a:r>
              <a:rPr kumimoji="0"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</a:t>
            </a:r>
            <a:r>
              <a:rPr kumimoji="0"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kumimoji="0"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4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방역이행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8.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069" y="2398576"/>
            <a:ext cx="9001125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아동공동생활가정 지도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모해그룹홈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운영실태 및 급식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아동상담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84245</TotalTime>
  <Words>107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12079</cp:revision>
  <cp:lastPrinted>2020-06-11T05:04:47Z</cp:lastPrinted>
  <dcterms:modified xsi:type="dcterms:W3CDTF">2021-07-21T01:55:47Z</dcterms:modified>
</cp:coreProperties>
</file>