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6042" r:id="rId2"/>
    <p:sldId id="6833" r:id="rId3"/>
    <p:sldId id="6834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CC"/>
    <a:srgbClr val="0000FF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326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89123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2022-09-28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2022-09-28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2022-09-28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2022-09-28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2022-09-28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2022-09-28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501"/>
              </p:ext>
            </p:extLst>
          </p:nvPr>
        </p:nvGraphicFramePr>
        <p:xfrm>
          <a:off x="6228184" y="137558"/>
          <a:ext cx="2915816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가족행복과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2386"/>
            <a:ext cx="9144000" cy="6096000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595" y="772409"/>
            <a:ext cx="7272809" cy="806316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44624"/>
            <a:ext cx="91440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양성평등위원회 개최</a:t>
            </a:r>
          </a:p>
          <a:p>
            <a:pPr marL="914400" lvl="1" indent="-46355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6355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년도 양성평등지원사업 공모 선정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204864"/>
            <a:ext cx="9144000" cy="2452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여성단체협의회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알뜰바자회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개최</a:t>
            </a:r>
          </a:p>
          <a:p>
            <a:pPr marL="914400" lvl="1" indent="-46355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삼일공원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지역농특산물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재활용품 판매 및 향토음식장터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450850" lvl="1" algn="dist">
              <a:lnSpc>
                <a:spcPct val="1500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격려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(13:20)</a:t>
            </a:r>
            <a:endParaRPr lang="en-US" altLang="ko-KR" sz="22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869160"/>
            <a:ext cx="91440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아동학대 대응 정보연계협의체 개최</a:t>
            </a:r>
          </a:p>
          <a:p>
            <a:pPr marL="914400" lvl="1" indent="-46355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가족행복과장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450850" lvl="1" algn="dist">
              <a:lnSpc>
                <a:spcPct val="1500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err="1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위촉장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수여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13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8873" y="2105840"/>
            <a:ext cx="9135127" cy="2041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38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10. 5. 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11:00 /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건우건설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10. 12. 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14:30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영동군전문건설협회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300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</a:t>
            </a:r>
            <a:r>
              <a:rPr lang="ko-KR" altLang="en-US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하실 일 </a:t>
            </a:r>
            <a:r>
              <a:rPr lang="en-US" altLang="ko-KR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2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5102D8AE-9B0C-4412-B977-B9A856CDE361}"/>
              </a:ext>
            </a:extLst>
          </p:cNvPr>
          <p:cNvSpPr/>
          <p:nvPr/>
        </p:nvSpPr>
        <p:spPr>
          <a:xfrm>
            <a:off x="-8886" y="5824833"/>
            <a:ext cx="8817928" cy="1066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38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영동군민장학회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소위원회 개최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10. 26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).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11:00 /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 상황실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이사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장학생 선발 사전 심의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5102D8AE-9B0C-4412-B977-B9A856CDE361}"/>
              </a:ext>
            </a:extLst>
          </p:cNvPr>
          <p:cNvSpPr/>
          <p:nvPr/>
        </p:nvSpPr>
        <p:spPr>
          <a:xfrm>
            <a:off x="-21707" y="4173816"/>
            <a:ext cx="8817928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38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충청북도 평생학습 박람회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10. 14(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)~10. 16.(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음성군 평생학습관 및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금빛공원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일원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홍보체험관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및 체험프로그램 운영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평생학습동아리 공연 등</a:t>
            </a:r>
            <a:endParaRPr lang="ko-KR" altLang="en-US" sz="2400" b="1" spc="-1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21707" y="7140"/>
            <a:ext cx="9144000" cy="2001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8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어린이집연합회 문화공연 행사</a:t>
            </a:r>
          </a:p>
          <a:p>
            <a:pPr marL="914400" lvl="1" indent="-463550" algn="dist">
              <a:lnSpc>
                <a:spcPts val="38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22.(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복합문화예술회관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400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ts val="38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어린이 뮤지컬 공연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우리 엄마가 최고야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＇</a:t>
            </a:r>
          </a:p>
          <a:p>
            <a:pPr marL="450850" lvl="1" algn="dist">
              <a:lnSpc>
                <a:spcPts val="38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인사말씀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66539432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100857</TotalTime>
  <Words>229</Words>
  <Application>Microsoft Office PowerPoint</Application>
  <PresentationFormat>화면 슬라이드 쇼(4:3)</PresentationFormat>
  <Paragraphs>26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16006</cp:revision>
  <cp:lastPrinted>2022-09-28T01:36:17Z</cp:lastPrinted>
  <dcterms:modified xsi:type="dcterms:W3CDTF">2022-09-28T01:46:25Z</dcterms:modified>
</cp:coreProperties>
</file>