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8"/>
  </p:notesMasterIdLst>
  <p:handoutMasterIdLst>
    <p:handoutMasterId r:id="rId9"/>
  </p:handoutMasterIdLst>
  <p:sldIdLst>
    <p:sldId id="5959" r:id="rId2"/>
    <p:sldId id="5985" r:id="rId3"/>
    <p:sldId id="5990" r:id="rId4"/>
    <p:sldId id="5988" r:id="rId5"/>
    <p:sldId id="5982" r:id="rId6"/>
    <p:sldId id="5989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CCFFFF"/>
    <a:srgbClr val="CCECFF"/>
    <a:srgbClr val="CCCCFF"/>
    <a:srgbClr val="3399FF"/>
    <a:srgbClr val="66CCFF"/>
    <a:srgbClr val="6699FF"/>
    <a:srgbClr val="00B036"/>
    <a:srgbClr val="05AB0D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100" d="100"/>
          <a:sy n="100" d="100"/>
        </p:scale>
        <p:origin x="-384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AFF6EE5F-962F-4F19-86CA-B2BCB6B41198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lang="en-US" altLang="ko-KR" sz="23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여성회관 상반기 문화강좌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6. 30.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여성회관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좌 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한식조리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과정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071810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경력단절여성 직업교육훈련 프로그램 개강식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28.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직업교육훈련생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프로그램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멀티 오피스 사무원 양성과정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</a:t>
            </a:r>
            <a:r>
              <a:rPr lang="en-US" altLang="ko-KR" sz="23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 상반기  평생학습  강좌  수강생  모집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2.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3. 10.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강 좌 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켈리그라피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강좌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강좌별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접 수 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레인보우영동도서관 및 인터넷 접수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071810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향부숙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입숙식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4.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레인보우영동연수원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122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kern="0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3999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운영위원회</a:t>
            </a:r>
            <a:endParaRPr lang="en-US" altLang="ko-KR" sz="23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22.(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영동군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사업안내 등</a:t>
            </a:r>
            <a:endParaRPr lang="en-US" altLang="ko-KR" sz="2400" b="1" kern="0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071810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어린이 기타교실 운영</a:t>
            </a:r>
            <a:endParaRPr lang="en-US" altLang="ko-KR" sz="23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매주 수요일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17:00~18:00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청소년수련관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399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신학기 학교급식 식중독예방 합동점검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2.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3. 18.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식약청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교육지원청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학교매점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학교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집단급식소 식품판매업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식중독 예방관련 중점 점검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용수관리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종사자 개인위생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학교매점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고열량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저영양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식품판매 여부 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화이트데이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성수식품 민</a:t>
            </a:r>
            <a:r>
              <a:rPr lang="en-US" sz="3200" dirty="0" smtClean="0">
                <a:solidFill>
                  <a:srgbClr val="0000FF"/>
                </a:solidFill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 합동점검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10.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)`~ 3. 11.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제과점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기타식품판매업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유통기한 경과제품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진열</a:t>
            </a:r>
            <a:r>
              <a:rPr lang="en-US" sz="2400" spc="-150" dirty="0" smtClean="0"/>
              <a:t> ·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보관</a:t>
            </a:r>
            <a:r>
              <a:rPr lang="en-US" sz="2400" spc="-150" dirty="0" smtClean="0"/>
              <a:t> ·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판매 여부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식품위생법 위반 및 위생적 취급기준 적정 등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0"/>
            <a:ext cx="9144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자연산버섯 음식거리 간담회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18.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15:00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상촌면사무소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회의실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참여업소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버섯채취자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이장협의회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음식특화거리 발전방안 논의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자연산버섯 음식축제 개최방안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357562"/>
            <a:ext cx="91440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향토음식심의위원회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23.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심의위원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 향토음식에 대한 의견청취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향토음식 발굴 및 육성방안 등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lIns="92075" tIns="46038" rIns="92075" bIns="46038">
        <a:spAutoFit/>
      </a:bodyPr>
      <a:lstStyle>
        <a:defPPr latinLnBrk="0">
          <a:spcBef>
            <a:spcPct val="20000"/>
          </a:spcBef>
          <a:buFont typeface="Monotype Sorts"/>
          <a:buNone/>
          <a:defRPr sz="2800" b="1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72063</TotalTime>
  <Words>498</Words>
  <Application>Microsoft Office PowerPoint</Application>
  <PresentationFormat>화면 슬라이드 쇼(4:3)</PresentationFormat>
  <Paragraphs>115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11626</cp:revision>
  <dcterms:modified xsi:type="dcterms:W3CDTF">2016-02-25T06:58:49Z</dcterms:modified>
</cp:coreProperties>
</file>