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4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19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00" y="116632"/>
            <a:ext cx="91313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집단감염방지 결혼식장 특별점검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 err="1" smtClean="0">
                <a:latin typeface="HY헤드라인M" pitchFamily="18" charset="-127"/>
                <a:ea typeface="HY헤드라인M" pitchFamily="18" charset="-127"/>
              </a:rPr>
              <a:t>아모르아트웨딩홀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 err="1" smtClean="0">
                <a:latin typeface="HY헤드라인M" pitchFamily="18" charset="-127"/>
                <a:ea typeface="HY헤드라인M" pitchFamily="18" charset="-127"/>
              </a:rPr>
              <a:t>여성정책팀장외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출입자 명부 비치여부 및 </a:t>
            </a:r>
            <a:r>
              <a:rPr lang="ko-KR" altLang="en-US" sz="2200" b="1" kern="0" dirty="0" err="1" smtClean="0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 지침이행 여부 점검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170080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건강가정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‧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다문화가족지원센터 현장점검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 smtClean="0">
                <a:latin typeface="HY헤드라인M" pitchFamily="18" charset="-127"/>
                <a:ea typeface="HY헤드라인M" pitchFamily="18" charset="-127"/>
              </a:rPr>
              <a:t>여성정책팀장외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직원복무상황 및 사업운영 현황 전반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342900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kumimoji="0"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kumimoji="0"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사랑의 점심나누기 모금형태 변경에 따른 면담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300" b="1" kern="0" spc="-15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smtClean="0">
                <a:latin typeface="HY헤드라인M" pitchFamily="18" charset="-127"/>
                <a:ea typeface="HY헤드라인M" pitchFamily="18" charset="-127"/>
              </a:rPr>
              <a:t>군수님실 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신재권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월드비전 충북지역본부장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코로나로 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인한 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비대면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중심 모금방법 논의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9212" y="4940820"/>
            <a:ext cx="9131300" cy="187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다중이용시설 합동점검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7. 27</a:t>
            </a:r>
            <a:r>
              <a:rPr lang="en-US" altLang="ko-KR" sz="2300" b="1" kern="0" spc="-15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300" b="1" kern="0" spc="-15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15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pc="-15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spc="-15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 spc="-15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en-US" altLang="ko-KR" sz="2300" b="1" kern="0" spc="-15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kern="0" spc="-15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spc="-15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spc="-1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피서지주변 조리판매업소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10,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진천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옥천군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부적합 원료사용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위생관리 등 점검 및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위반시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조치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1822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72883</TotalTime>
  <Words>164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11745</cp:revision>
  <cp:lastPrinted>2020-07-23T07:00:28Z</cp:lastPrinted>
  <dcterms:modified xsi:type="dcterms:W3CDTF">2020-07-23T07:03:07Z</dcterms:modified>
</cp:coreProperties>
</file>