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71" r:id="rId3"/>
    <p:sldId id="5972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2021-10-08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2021-10-08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2021-10-08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2021-10-08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2021-10-08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2021-10-08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796" y="188640"/>
            <a:ext cx="91440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영동군 양성평등위원회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위원장 부군수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년도 양성평등지원 공모사업 심의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5496" y="2564904"/>
            <a:ext cx="9144000" cy="161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spc="1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여성청소년</a:t>
            </a:r>
            <a:r>
              <a:rPr lang="ko-KR" altLang="en-US" sz="28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위생용품 지원사업 접수</a:t>
            </a:r>
            <a:endParaRPr lang="en-US" altLang="ko-KR" sz="2800" b="1" spc="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10. 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12.(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) ~ 29.(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읍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면사무소 방문 신청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관내 </a:t>
            </a:r>
            <a:r>
              <a:rPr lang="ko-KR" altLang="en-US" sz="2400" b="1" spc="100" dirty="0" err="1" smtClean="0">
                <a:latin typeface="HY헤드라인M" pitchFamily="18" charset="-127"/>
                <a:ea typeface="HY헤드라인M" pitchFamily="18" charset="-127"/>
              </a:rPr>
              <a:t>여성청소년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1,150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spc="1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5496" y="4941168"/>
            <a:ext cx="943304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육아종합지원센터 공사 중지 해제에 따른 공사 추진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11(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터파기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기초공사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334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19672" y="1412776"/>
            <a:ext cx="9001125" cy="1694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보육정책위원회 개최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서면 심의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위원장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행정복지국장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열린어린이집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선정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1628" y="3645024"/>
            <a:ext cx="9107487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외국인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다수방문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음식점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방역이행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10. 13.(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관내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음식점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외국인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클럽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형태 불법 운영 여부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22364584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84061</TotalTime>
  <Words>136</Words>
  <Application>Microsoft Office PowerPoint</Application>
  <PresentationFormat>화면 슬라이드 쇼(4:3)</PresentationFormat>
  <Paragraphs>22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12100</cp:revision>
  <cp:lastPrinted>2021-10-08T07:54:57Z</cp:lastPrinted>
  <dcterms:modified xsi:type="dcterms:W3CDTF">2021-10-08T07:54:59Z</dcterms:modified>
</cp:coreProperties>
</file>