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264" y="2033550"/>
            <a:ext cx="9001125" cy="104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교사 대 아동비율 특례 인정 심의 등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-45567" y="3501008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14:20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남부권역문화산업 이성호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박지은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2.  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11:00/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 국악홍보대사 김다현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/100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영동군청씨름단 임수정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15:20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고성환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유해환경 점검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), 10.(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졸업시즌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청소년 유해환경 및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준수 점검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73994</TotalTime>
  <Words>131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11663</cp:revision>
  <cp:lastPrinted>2022-01-26T04:12:14Z</cp:lastPrinted>
  <dcterms:modified xsi:type="dcterms:W3CDTF">2022-02-03T08:26:00Z</dcterms:modified>
</cp:coreProperties>
</file>