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62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657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2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0264" y="2033550"/>
            <a:ext cx="9001125" cy="104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보육정책위원회 개최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교사 대 아동비율 특례 인정 심의 등 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-45567" y="3501008"/>
            <a:ext cx="91440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14:20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 남부권역문화산업 이성호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박지은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2.  9.(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11:00/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영동군 국악홍보대사 김다현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/100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영동군청씨름단 임수정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15:20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고성환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0" y="0"/>
            <a:ext cx="9144000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유해환경 점검</a:t>
            </a:r>
            <a:endParaRPr lang="en-US" altLang="ko-KR" sz="2800" b="1" spc="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2. 8.(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), 10.(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청소년드림팀장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00" dirty="0" err="1" smtClean="0">
                <a:latin typeface="HY헤드라인M" pitchFamily="18" charset="-127"/>
                <a:ea typeface="HY헤드라인M" pitchFamily="18" charset="-127"/>
              </a:rPr>
              <a:t>졸업시즌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 청소년 유해환경 및 </a:t>
            </a:r>
            <a:r>
              <a:rPr lang="ko-KR" altLang="en-US" sz="2400" b="1" spc="100" dirty="0" err="1" smtClean="0">
                <a:latin typeface="HY헤드라인M" pitchFamily="18" charset="-127"/>
                <a:ea typeface="HY헤드라인M" pitchFamily="18" charset="-127"/>
              </a:rPr>
              <a:t>방역수칙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 준수 점검</a:t>
            </a:r>
            <a:endParaRPr lang="en-US" altLang="ko-KR" sz="2400" b="1" spc="1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73994</TotalTime>
  <Words>131</Words>
  <Application>Microsoft Office PowerPoint</Application>
  <PresentationFormat>화면 슬라이드 쇼(4:3)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11663</cp:revision>
  <cp:lastPrinted>2022-01-26T04:12:14Z</cp:lastPrinted>
  <dcterms:modified xsi:type="dcterms:W3CDTF">2022-02-03T08:26:00Z</dcterms:modified>
</cp:coreProperties>
</file>