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72" r:id="rId3"/>
    <p:sldId id="5971" r:id="rId4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3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541" autoAdjust="0"/>
  </p:normalViewPr>
  <p:slideViewPr>
    <p:cSldViewPr>
      <p:cViewPr varScale="1">
        <p:scale>
          <a:sx n="97" d="100"/>
          <a:sy n="97" d="100"/>
        </p:scale>
        <p:origin x="912" y="7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2021-10-28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2021-10-28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2021-10-28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2021-10-28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2021-10-28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2021-10-28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-114486" y="6398"/>
            <a:ext cx="9144000" cy="11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5-1. 2021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가을철 농촌일손돕기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추풍령면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사과 따기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25212" y="2924944"/>
            <a:ext cx="8817928" cy="16824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 교육발전을 위한 정책 간담회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와인터널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 교육감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 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인사말씀 및 특강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14486" y="1412776"/>
            <a:ext cx="9144000" cy="11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어린이집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점검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CCTV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운영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급식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회계관리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12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16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영유아보육팀장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5212" y="4685663"/>
            <a:ext cx="8817928" cy="2236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대한민국 평생학습 박람회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순천만생태문화교육원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부스 및 체험프로그램 운용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동아리 공연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동판 수여식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  ※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참 석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행정복지국장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3678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>
            <a:extLst>
              <a:ext uri="{FF2B5EF4-FFF2-40B4-BE49-F238E27FC236}">
                <a16:creationId xmlns:a16="http://schemas.microsoft.com/office/drawing/2014/main" id="{9629574E-B08A-448D-A717-F53EA1494447}"/>
              </a:ext>
            </a:extLst>
          </p:cNvPr>
          <p:cNvSpPr/>
          <p:nvPr/>
        </p:nvSpPr>
        <p:spPr>
          <a:xfrm>
            <a:off x="0" y="116632"/>
            <a:ext cx="8817928" cy="2236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11:00 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dirty="0" smtClean="0"/>
              <a:t>금강건설중기㈜ </a:t>
            </a:r>
            <a:r>
              <a:rPr lang="en-US" altLang="ko-KR" sz="2400" dirty="0"/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 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나노테크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㈜</a:t>
            </a:r>
            <a:r>
              <a:rPr lang="ko-KR" altLang="en-US" sz="2400" dirty="0" smtClean="0"/>
              <a:t> </a:t>
            </a:r>
            <a:r>
              <a:rPr lang="en-US" altLang="ko-KR" sz="2400" dirty="0"/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  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2334336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84324</TotalTime>
  <Words>172</Words>
  <Application>Microsoft Office PowerPoint</Application>
  <PresentationFormat>화면 슬라이드 쇼(4:3)</PresentationFormat>
  <Paragraphs>19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12112</cp:revision>
  <cp:lastPrinted>2021-10-28T01:00:18Z</cp:lastPrinted>
  <dcterms:modified xsi:type="dcterms:W3CDTF">2021-10-28T01:02:56Z</dcterms:modified>
</cp:coreProperties>
</file>