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8567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여성고용 실무협의회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272" y="5157192"/>
            <a:ext cx="910748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사회적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연장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방역이행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9.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6682" y="1381680"/>
            <a:ext cx="8817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원건설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동호조경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2272" y="3181881"/>
            <a:ext cx="88179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구수환 영화감독 특강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영동레인보우영화관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다문화가정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영화관람 및 특강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84110</TotalTime>
  <Words>108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12094</cp:revision>
  <cp:lastPrinted>2021-08-25T01:28:11Z</cp:lastPrinted>
  <dcterms:modified xsi:type="dcterms:W3CDTF">2021-08-27T06:18:58Z</dcterms:modified>
</cp:coreProperties>
</file>