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71" r:id="rId3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 varScale="1">
        <p:scale>
          <a:sx n="115" d="100"/>
          <a:sy n="115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2021-08-27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2021-08-27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2021-08-27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8567"/>
            <a:ext cx="914400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 여성고용 실무협의회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영상회의실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가족행복과장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2272" y="5157192"/>
            <a:ext cx="910748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kumimoji="0"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충청북도 사회적 </a:t>
            </a:r>
            <a:r>
              <a:rPr kumimoji="0" lang="ko-KR" altLang="en-US" sz="27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거리두기</a:t>
            </a:r>
            <a:r>
              <a:rPr kumimoji="0"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kumimoji="0"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연장 </a:t>
            </a:r>
            <a:r>
              <a:rPr kumimoji="0" lang="ko-KR" altLang="en-US" sz="27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방역이행</a:t>
            </a:r>
            <a:r>
              <a:rPr kumimoji="0"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점검</a:t>
            </a:r>
            <a:endParaRPr lang="en-US" altLang="ko-KR" sz="27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8. 30.(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9. 5.(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식품안전팀장외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682" y="1381680"/>
            <a:ext cx="8817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8. 30.(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11:00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㈜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원건설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동호조경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㈜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1,000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   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-2272" y="3181881"/>
            <a:ext cx="881792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구수환 영화감독 특강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13:00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영동레인보우영화관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다문화가정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”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영화관람 및 특강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334336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84110</TotalTime>
  <Words>108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12094</cp:revision>
  <cp:lastPrinted>2021-08-25T01:28:11Z</cp:lastPrinted>
  <dcterms:modified xsi:type="dcterms:W3CDTF">2021-08-27T06:18:58Z</dcterms:modified>
</cp:coreProperties>
</file>