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2022-04-13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2022-04-13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2022-04-13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-18744" y="4610744"/>
            <a:ext cx="84249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식중독 예방  학교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유치원 급식시설 합동점검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19.(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~22.(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548680"/>
            <a:ext cx="9144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불법촬영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몰래카메라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현장 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18.(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영동산업과학고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부용초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안심보안관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16762" y="2348880"/>
            <a:ext cx="91637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4. 21.(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카페온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spc="-15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ko-KR" sz="2000" b="1" spc="-15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en-US" altLang="ko-KR" sz="2000" b="1" spc="-15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spc="-15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spc="-15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spc="-15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000" b="1" spc="-150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104369</TotalTime>
  <Words>80</Words>
  <Application>Microsoft Office PowerPoint</Application>
  <PresentationFormat>화면 슬라이드 쇼(4:3)</PresentationFormat>
  <Paragraphs>9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16835</cp:revision>
  <cp:lastPrinted>2022-04-13T01:02:44Z</cp:lastPrinted>
  <dcterms:modified xsi:type="dcterms:W3CDTF">2022-04-13T01:36:15Z</dcterms:modified>
</cp:coreProperties>
</file>