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9"/>
  </p:notesMasterIdLst>
  <p:handoutMasterIdLst>
    <p:handoutMasterId r:id="rId10"/>
  </p:handoutMasterIdLst>
  <p:sldIdLst>
    <p:sldId id="6030" r:id="rId2"/>
    <p:sldId id="6041" r:id="rId3"/>
    <p:sldId id="6051" r:id="rId4"/>
    <p:sldId id="6050" r:id="rId5"/>
    <p:sldId id="6052" r:id="rId6"/>
    <p:sldId id="6055" r:id="rId7"/>
    <p:sldId id="6045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8347" autoAdjust="0"/>
  </p:normalViewPr>
  <p:slideViewPr>
    <p:cSldViewPr>
      <p:cViewPr varScale="1">
        <p:scale>
          <a:sx n="111" d="100"/>
          <a:sy n="111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2019-09-30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8510" y="404664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전통혼례 재현 행사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10. 4.(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축제장 메인무대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하상주차장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전통혼례 재현 프로그램 진행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행사참여 </a:t>
            </a:r>
            <a:r>
              <a:rPr lang="en-US" altLang="ko-KR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닭 날리기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8510" y="2708920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가족 아토피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 숲 체험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10. 13.(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국립칠곡숲체원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아토피 등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환경성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질환 가족 산림 치유 프로그램 참여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9512" y="4509120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 배구대회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고교대항 청소년 배구대회 및 시상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3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32656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영동군어린이집연합회 명랑운동회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10. 11.(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군민운동장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800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ker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288958"/>
            <a:ext cx="91440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 한마음가족 큰잔치</a:t>
            </a:r>
            <a:endParaRPr lang="ko-KR" altLang="en-US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10. 19.(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4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6924" y="4215966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보육정책위원회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10. 24.(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행정복지국장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국공립어린이집 재위탁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열린어린이집 선정 심의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9649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924" y="2276872"/>
            <a:ext cx="9001125" cy="196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중학생 해외연수 위탁운영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제안서 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10. 16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해외연수 운영 위탁업체 우선협상대상자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6924" y="332656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소위원회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15.(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11:00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영동군민장학생 선발 사전 심의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5926" y="4149080"/>
            <a:ext cx="9001125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문해학습자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청춘한마당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10. 18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청소년수련관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문해학습자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골든벨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명랑운동회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769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0418" y="1069291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5926" y="404664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이사회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17:00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장학회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운영계획 및 임원 연임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심의 등</a:t>
            </a:r>
            <a:endParaRPr lang="en-US" altLang="ko-KR" sz="2400" b="1" kern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회의 주재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5926" y="3140968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감고을 영동아카데미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31.(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14:30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이용식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개그맨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mtClean="0">
                <a:solidFill>
                  <a:srgbClr val="00B05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318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3293" y="332656"/>
            <a:ext cx="90011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충북여성대회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10. 1.(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옥천체육센터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45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충북 여성 문화제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 - 10. 16.(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레인보우영동영화관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하반기 공무원 성인지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성별영향평가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교육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  - 10. 17.(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군청 소회의실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공공부문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아동학대 예방 교육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  - 10. 17.(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군청 소회의실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사랑의 알뜰 바자회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  - 10. 29.(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중앙소공원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여성단체협의회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월 인문학 교실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- 10. 30.(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652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04664"/>
            <a:ext cx="85330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▣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 인문학 강의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현수막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감고을 영동아카데미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현수막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홈페이지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976662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76349</TotalTime>
  <Words>437</Words>
  <Application>Microsoft Office PowerPoint</Application>
  <PresentationFormat>화면 슬라이드 쇼(4:3)</PresentationFormat>
  <Paragraphs>57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8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 진우</cp:lastModifiedBy>
  <cp:revision>11902</cp:revision>
  <cp:lastPrinted>2019-09-26T00:06:18Z</cp:lastPrinted>
  <dcterms:modified xsi:type="dcterms:W3CDTF">2019-09-30T01:14:57Z</dcterms:modified>
</cp:coreProperties>
</file>