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93" r:id="rId2"/>
    <p:sldId id="6091" r:id="rId3"/>
    <p:sldId id="6092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020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175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51520" y="-27384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결혼중개업소 지도 점검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11.30.(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)~12.2.(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여성정책팀장외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결혼중개업 준수사항 전반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8967" y="1772816"/>
            <a:ext cx="8927529" cy="462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기간제 근로자 모집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18533"/>
              </p:ext>
            </p:extLst>
          </p:nvPr>
        </p:nvGraphicFramePr>
        <p:xfrm>
          <a:off x="179512" y="2557122"/>
          <a:ext cx="8851050" cy="2600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55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구분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채용인원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내용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접수기간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면접일시</a:t>
                      </a:r>
                      <a:endParaRPr lang="en-US" altLang="ko-KR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영동군민회관</a:t>
                      </a:r>
                      <a:endParaRPr lang="ko-KR" altLang="en-US" sz="1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영동군민회관 시설 환경관리 등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12.7.(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)~12.11.(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500" b="0" spc="-15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12.18.(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3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관내 지역아동센터 </a:t>
                      </a:r>
                      <a:r>
                        <a:rPr lang="en-US" altLang="ko-KR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개소</a:t>
                      </a:r>
                      <a:endParaRPr lang="ko-KR" altLang="en-US" sz="1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관내 지역아동센터 파견 아동학습 지도 등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12.10.(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)~12.14.(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500" b="0" spc="-15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82255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황간 청소년 문화의 집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황간청소년 문화의 집   시설환경</a:t>
                      </a:r>
                      <a:r>
                        <a:rPr lang="ko-KR" altLang="en-US" sz="1500" baseline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관리 등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02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레인보우영동도서관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도서관 자료관리</a:t>
                      </a:r>
                      <a:r>
                        <a:rPr lang="en-US" altLang="ko-KR" sz="150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  <a:r>
                        <a:rPr lang="en-US" altLang="ko-KR" sz="1500" spc="-15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500" spc="-150" baseline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평생학습 </a:t>
                      </a:r>
                      <a:r>
                        <a:rPr lang="ko-KR" altLang="en-US" sz="1500" baseline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운영보조 및</a:t>
                      </a: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환경관리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12.7.(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)~12.10.(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500" b="0" spc="-15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95523"/>
                  </a:ext>
                </a:extLst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5192474"/>
            <a:ext cx="8892480" cy="1404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지역아동센터 운영 및 동절기 안전 점검</a:t>
            </a:r>
          </a:p>
          <a:p>
            <a:pPr marL="914400" lvl="1" indent="-457200" algn="dist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 18.(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 회계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 안전관리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32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-180528" y="332656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여자만회타운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141472" y="170080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평생학습도시 영동군 정책살롱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42999" y="2996952"/>
            <a:ext cx="910748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어린이급식관리지원센터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재위탁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계약 체결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/『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어린이급식관리지원센터 위탁운영관리 협약서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위탁기간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(2021.1.1.-2022.12.31.)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유원대학교 </a:t>
            </a:r>
            <a:r>
              <a:rPr lang="ko-KR" altLang="en-US" sz="2300" b="1" kern="0" dirty="0" err="1" smtClean="0">
                <a:latin typeface="HY헤드라인M" pitchFamily="18" charset="-127"/>
                <a:ea typeface="HY헤드라인M" pitchFamily="18" charset="-127"/>
              </a:rPr>
              <a:t>산학협력단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105,000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50%,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10%,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40%)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0528" y="4869160"/>
            <a:ext cx="9107487" cy="187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지도점검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12. 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어린이기호식품 조리 판매업소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점검항목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 기호식품 중 정서저해식품 등 판매여부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023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74810</TotalTime>
  <Words>272</Words>
  <Application>Microsoft Office PowerPoint</Application>
  <PresentationFormat>화면 슬라이드 쇼(4:3)</PresentationFormat>
  <Paragraphs>42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11791</cp:revision>
  <cp:lastPrinted>2020-11-26T02:16:55Z</cp:lastPrinted>
  <dcterms:modified xsi:type="dcterms:W3CDTF">2020-11-26T08:58:37Z</dcterms:modified>
</cp:coreProperties>
</file>