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>
        <p:scale>
          <a:sx n="84" d="100"/>
          <a:sy n="84" d="100"/>
        </p:scale>
        <p:origin x="1302" y="3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23593"/>
            <a:ext cx="9001125" cy="111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아동학대대응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아동상담실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1434409"/>
            <a:ext cx="8817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학습도시 영동 감感동 배움 큰 축제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99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선언문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낭독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토크쇼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체험프로그램 운영 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 및 </a:t>
            </a:r>
            <a:r>
              <a:rPr lang="ko-KR" altLang="en-US" sz="2000" b="1" dirty="0" err="1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선포식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세리머니</a:t>
            </a:r>
            <a:endParaRPr lang="ko-KR" altLang="en-US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0" y="3539950"/>
            <a:ext cx="8817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10:40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성우파일㈜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하지공업㈜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550623"/>
            <a:ext cx="9107487" cy="128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단계적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일상회복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방역강화에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연말모임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밀집 음식점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73694</TotalTime>
  <Words>126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11665</cp:revision>
  <cp:lastPrinted>2021-12-08T00:07:02Z</cp:lastPrinted>
  <dcterms:modified xsi:type="dcterms:W3CDTF">2021-12-08T00:13:29Z</dcterms:modified>
</cp:coreProperties>
</file>