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072" r:id="rId2"/>
    <p:sldId id="6079" r:id="rId3"/>
    <p:sldId id="6082" r:id="rId4"/>
    <p:sldId id="6083" r:id="rId5"/>
    <p:sldId id="6084" r:id="rId6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9679" autoAdjust="0"/>
  </p:normalViewPr>
  <p:slideViewPr>
    <p:cSldViewPr>
      <p:cViewPr varScale="1">
        <p:scale>
          <a:sx n="115" d="100"/>
          <a:sy n="115" d="100"/>
        </p:scale>
        <p:origin x="1530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4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9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4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2020-06-25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16"/>
            <a:ext cx="9144000" cy="6853968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/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10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-36512" y="5085184"/>
            <a:ext cx="88179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10-3.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자녀 진로를 위한 학부모 역량강화 교육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7.21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09:30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35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6637" y="2501540"/>
            <a:ext cx="9001125" cy="229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시군 교차 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   시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2020.  7. 10. 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13:30~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해나라어린이집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소재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운영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급식 및 회계처리 등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-35496" y="404664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가족 사진 촬영 지원사업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~ 8. 31.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가족 사진 촬영 및 액자 제작 지원 등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2131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0163" y="332656"/>
            <a:ext cx="914400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밥맛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좋은집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시범업소 신청접수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1.(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~10.(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대상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일반음식점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제한업소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체인점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영업개시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년 미만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우수지정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년 미만 업소 등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925" y="2348086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HACCP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의무적용업체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1.-7. 24. (4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주간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식품제조가공업소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HACCP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인증 의무적용업체 시설설치 안내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700" y="4293096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공중위생서비스 평가 실시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1.-7. 30.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공중위생업소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숙박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30,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세탁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18)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평가자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명예공중위생감시원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평가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도구표에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의한 현지조사 평가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867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6512" y="404664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성수기 공중위생업소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집중점검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6.-17.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공중위생업소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35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숙박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30,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목욕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5)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평가자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명예공중위생감시원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저수조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침구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객실 등 위생점검 및 준수사항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5496" y="2564904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-8.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숙박업소 위생 및 화재 안전관리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6.-17.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관내 숙박업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명예공중위생감시원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안전관리책임자 교육이수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소화시설 비치 등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5496" y="4653136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-9.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무신고 숙박업소 합동단속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7. 6.-17.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관내 무신고 숙박업소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합동단속반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숙박업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민박업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영업 신고 및 불법 증축 등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323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332656"/>
            <a:ext cx="9144000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각종 사업추진 현황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(3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ko-KR" altLang="en-US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990678"/>
              </p:ext>
            </p:extLst>
          </p:nvPr>
        </p:nvGraphicFramePr>
        <p:xfrm>
          <a:off x="251522" y="1124744"/>
          <a:ext cx="8784974" cy="3384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1907">
                  <a:extLst>
                    <a:ext uri="{9D8B030D-6E8A-4147-A177-3AD203B41FA5}">
                      <a16:colId xmlns:a16="http://schemas.microsoft.com/office/drawing/2014/main" val="3618617075"/>
                    </a:ext>
                  </a:extLst>
                </a:gridCol>
                <a:gridCol w="1171330">
                  <a:extLst>
                    <a:ext uri="{9D8B030D-6E8A-4147-A177-3AD203B41FA5}">
                      <a16:colId xmlns:a16="http://schemas.microsoft.com/office/drawing/2014/main" val="1225905875"/>
                    </a:ext>
                  </a:extLst>
                </a:gridCol>
                <a:gridCol w="2635493">
                  <a:extLst>
                    <a:ext uri="{9D8B030D-6E8A-4147-A177-3AD203B41FA5}">
                      <a16:colId xmlns:a16="http://schemas.microsoft.com/office/drawing/2014/main" val="2442489813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76868701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558702953"/>
                    </a:ext>
                  </a:extLst>
                </a:gridCol>
              </a:tblGrid>
              <a:tr h="8460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j-ea"/>
                          <a:ea typeface="+mj-ea"/>
                        </a:rPr>
                        <a:t>사업명</a:t>
                      </a:r>
                      <a:endParaRPr lang="ko-KR" altLang="en-US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j-ea"/>
                          <a:ea typeface="+mj-ea"/>
                        </a:rPr>
                        <a:t>사업기간</a:t>
                      </a:r>
                      <a:endParaRPr lang="ko-KR" altLang="en-US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j-ea"/>
                          <a:ea typeface="+mj-ea"/>
                        </a:rPr>
                        <a:t>사업량</a:t>
                      </a:r>
                      <a:r>
                        <a:rPr lang="en-US" altLang="ko-KR" smtClean="0">
                          <a:latin typeface="+mj-ea"/>
                          <a:ea typeface="+mj-ea"/>
                        </a:rPr>
                        <a:t>(</a:t>
                      </a:r>
                      <a:r>
                        <a:rPr lang="ko-KR" altLang="en-US" smtClean="0">
                          <a:latin typeface="+mj-ea"/>
                          <a:ea typeface="+mj-ea"/>
                        </a:rPr>
                        <a:t>사업비</a:t>
                      </a:r>
                      <a:r>
                        <a:rPr lang="en-US" altLang="ko-KR" smtClean="0">
                          <a:latin typeface="+mj-ea"/>
                          <a:ea typeface="+mj-ea"/>
                        </a:rPr>
                        <a:t>)</a:t>
                      </a:r>
                      <a:endParaRPr lang="ko-KR" altLang="en-US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j-ea"/>
                          <a:ea typeface="+mj-ea"/>
                        </a:rPr>
                        <a:t>추진내용</a:t>
                      </a:r>
                      <a:endParaRPr lang="ko-KR" altLang="en-US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mtClean="0">
                          <a:latin typeface="+mj-ea"/>
                          <a:ea typeface="+mj-ea"/>
                        </a:rPr>
                        <a:t>비고</a:t>
                      </a:r>
                      <a:endParaRPr lang="ko-KR" altLang="en-US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7679467"/>
                  </a:ext>
                </a:extLst>
              </a:tr>
              <a:tr h="8460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 가족센터 건립</a:t>
                      </a:r>
                      <a:endParaRPr lang="ko-KR" altLang="en-US" sz="150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2020.1 ~</a:t>
                      </a:r>
                    </a:p>
                    <a:p>
                      <a:pPr latinLnBrk="1"/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2021.12.</a:t>
                      </a:r>
                      <a:endParaRPr lang="ko-KR" altLang="en-US" sz="1500" b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가족센터 건립 </a:t>
                      </a: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식</a:t>
                      </a:r>
                      <a:endParaRPr lang="en-US" altLang="ko-KR" sz="1500" b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3,625</a:t>
                      </a:r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백만원</a:t>
                      </a:r>
                      <a:endParaRPr lang="ko-KR" altLang="en-US" sz="1500" b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설계공모의뢰</a:t>
                      </a:r>
                      <a:endParaRPr lang="ko-KR" altLang="en-US" sz="1500" b="0" spc="-15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 b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4789866"/>
                  </a:ext>
                </a:extLst>
              </a:tr>
              <a:tr h="8460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영동군 육아종합지원센터 건립</a:t>
                      </a:r>
                      <a:endParaRPr lang="ko-KR" altLang="en-US" sz="1500" spc="-15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2020.1 ~</a:t>
                      </a:r>
                    </a:p>
                    <a:p>
                      <a:pPr latinLnBrk="1"/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2021.12.</a:t>
                      </a:r>
                      <a:endParaRPr lang="ko-KR" altLang="en-US" sz="1500" b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육아종합지원센터 건립 </a:t>
                      </a: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</a:t>
                      </a:r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식</a:t>
                      </a:r>
                      <a:endParaRPr lang="en-US" altLang="ko-KR" sz="1500" b="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3,500</a:t>
                      </a:r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백만원</a:t>
                      </a:r>
                      <a:endParaRPr lang="ko-KR" altLang="en-US" sz="1500" b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설계공모의뢰</a:t>
                      </a:r>
                      <a:endParaRPr lang="ko-KR" altLang="en-US" sz="1500" b="0" spc="-15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 b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6360795"/>
                  </a:ext>
                </a:extLst>
              </a:tr>
              <a:tr h="8460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학산면 공립형</a:t>
                      </a:r>
                      <a:r>
                        <a:rPr lang="en-US" altLang="ko-KR" sz="1500" spc="-150" baseline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 </a:t>
                      </a:r>
                      <a:r>
                        <a:rPr lang="ko-KR" altLang="en-US" sz="150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지역아동센터 건립</a:t>
                      </a:r>
                      <a:endParaRPr lang="ko-KR" altLang="en-US" sz="1500" spc="-15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2020.1. ~</a:t>
                      </a:r>
                    </a:p>
                    <a:p>
                      <a:pPr latinLnBrk="1"/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2020.12.</a:t>
                      </a:r>
                      <a:endParaRPr lang="ko-KR" altLang="en-US" sz="1500" b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공립형 지역아동센터 건립</a:t>
                      </a:r>
                      <a:r>
                        <a:rPr lang="en-US" altLang="ko-KR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1 </a:t>
                      </a:r>
                      <a:r>
                        <a:rPr lang="ko-KR" altLang="en-US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식</a:t>
                      </a:r>
                      <a:endParaRPr lang="en-US" altLang="ko-KR" sz="1500" b="0" spc="-150" smtClean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  <a:p>
                      <a:pPr algn="ctr" latinLnBrk="1"/>
                      <a:r>
                        <a:rPr lang="en-US" altLang="ko-KR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450</a:t>
                      </a:r>
                      <a:r>
                        <a:rPr lang="ko-KR" altLang="en-US" sz="1500" b="0" spc="-15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백만원</a:t>
                      </a:r>
                      <a:endParaRPr lang="ko-KR" altLang="en-US" sz="1500" b="0" spc="-15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본공사</a:t>
                      </a: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(</a:t>
                      </a:r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토목</a:t>
                      </a:r>
                      <a:r>
                        <a:rPr lang="en-US" altLang="ko-KR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)</a:t>
                      </a:r>
                      <a:r>
                        <a:rPr lang="ko-KR" altLang="en-US" sz="1500" b="0" smtClean="0">
                          <a:latin typeface="HY헤드라인M" panose="02030600000101010101" pitchFamily="18" charset="-127"/>
                          <a:ea typeface="HY헤드라인M" panose="02030600000101010101" pitchFamily="18" charset="-127"/>
                        </a:rPr>
                        <a:t>착공</a:t>
                      </a:r>
                      <a:endParaRPr lang="ko-KR" altLang="en-US" sz="1500" b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 b="0">
                        <a:latin typeface="HY헤드라인M" panose="02030600000101010101" pitchFamily="18" charset="-127"/>
                        <a:ea typeface="HY헤드라인M" panose="02030600000101010101" pitchFamily="18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3897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85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74648</TotalTime>
  <Words>402</Words>
  <Application>Microsoft Office PowerPoint</Application>
  <PresentationFormat>화면 슬라이드 쇼(4:3)</PresentationFormat>
  <Paragraphs>64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11753</cp:revision>
  <cp:lastPrinted>2020-06-25T07:27:15Z</cp:lastPrinted>
  <dcterms:modified xsi:type="dcterms:W3CDTF">2020-06-25T07:32:28Z</dcterms:modified>
</cp:coreProperties>
</file>