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21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t" anchorCtr="0" compatLnSpc="1">
            <a:prstTxWarp prst="textNoShape">
              <a:avLst/>
            </a:prstTxWarp>
          </a:bodyPr>
          <a:lstStyle>
            <a:lvl1pPr algn="l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t" anchorCtr="0" compatLnSpc="1">
            <a:prstTxWarp prst="textNoShape">
              <a:avLst/>
            </a:prstTxWarp>
          </a:bodyPr>
          <a:lstStyle>
            <a:lvl1pPr algn="r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b" anchorCtr="0" compatLnSpc="1">
            <a:prstTxWarp prst="textNoShape">
              <a:avLst/>
            </a:prstTxWarp>
          </a:bodyPr>
          <a:lstStyle>
            <a:lvl1pPr algn="l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b" anchorCtr="0" compatLnSpc="1">
            <a:prstTxWarp prst="textNoShape">
              <a:avLst/>
            </a:prstTxWarp>
          </a:bodyPr>
          <a:lstStyle>
            <a:lvl1pPr algn="r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t" anchorCtr="0" compatLnSpc="1">
            <a:prstTxWarp prst="textNoShape">
              <a:avLst/>
            </a:prstTxWarp>
          </a:bodyPr>
          <a:lstStyle>
            <a:lvl1pPr algn="l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t" anchorCtr="0" compatLnSpc="1">
            <a:prstTxWarp prst="textNoShape">
              <a:avLst/>
            </a:prstTxWarp>
          </a:bodyPr>
          <a:lstStyle>
            <a:lvl1pPr algn="r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7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b" anchorCtr="0" compatLnSpc="1">
            <a:prstTxWarp prst="textNoShape">
              <a:avLst/>
            </a:prstTxWarp>
          </a:bodyPr>
          <a:lstStyle>
            <a:lvl1pPr algn="l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46" rIns="90715" bIns="45346" numCol="1" anchor="b" anchorCtr="0" compatLnSpc="1">
            <a:prstTxWarp prst="textNoShape">
              <a:avLst/>
            </a:prstTxWarp>
          </a:bodyPr>
          <a:lstStyle>
            <a:lvl1pPr algn="r" defTabSz="87975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8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7" tIns="45341" rIns="90707" bIns="45341" anchor="b"/>
          <a:lstStyle/>
          <a:p>
            <a:pPr algn="r" defTabSz="879670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70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1" y="4715192"/>
            <a:ext cx="5435603" cy="4466274"/>
          </a:xfrm>
          <a:noFill/>
          <a:ln/>
        </p:spPr>
        <p:txBody>
          <a:bodyPr lIns="90698" tIns="45335" rIns="90698" bIns="45335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379" y="548680"/>
            <a:ext cx="9001125" cy="170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지역아동센터 지도 점검</a:t>
            </a:r>
            <a:endParaRPr lang="en-US" altLang="ko-KR" sz="2800" b="1" spc="-3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6.8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)~12.(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지역아동센터 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보조금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지출 등 운영실태 점검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2245033"/>
            <a:ext cx="91440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학교급식소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합동점검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spc="-50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300" b="1" kern="0" spc="-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spc="-50" dirty="0">
                <a:latin typeface="HY헤드라인M" pitchFamily="18" charset="-127"/>
                <a:ea typeface="HY헤드라인M" pitchFamily="18" charset="-127"/>
              </a:rPr>
              <a:t>) ~</a:t>
            </a:r>
            <a:r>
              <a:rPr lang="en-US" altLang="ko-KR" sz="2300" b="1" kern="0" spc="-5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en-US" altLang="ko-KR" sz="2300" b="1" kern="0" spc="-5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300" b="1" kern="0" spc="-5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spc="-5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spc="-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50" dirty="0">
                <a:latin typeface="HY헤드라인M" pitchFamily="18" charset="-127"/>
                <a:ea typeface="HY헤드라인M" pitchFamily="18" charset="-127"/>
              </a:rPr>
              <a:t>/13</a:t>
            </a:r>
            <a:r>
              <a:rPr lang="ko-KR" altLang="en-US" sz="2300" b="1" kern="0" spc="-5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spc="-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spc="-50" dirty="0">
                <a:latin typeface="HY헤드라인M" pitchFamily="18" charset="-127"/>
                <a:ea typeface="HY헤드라인M" pitchFamily="18" charset="-127"/>
              </a:rPr>
              <a:t>학교급식 및 집단급식소 식품판매업</a:t>
            </a:r>
            <a:r>
              <a:rPr lang="en-US" altLang="ko-KR" sz="2300" b="1" kern="0" spc="-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식재료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단계별 위생관리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식품수거 의뢰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4508326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7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7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7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밀집다중이용시설 방역수칙 이행 점검</a:t>
            </a:r>
            <a:endParaRPr lang="en-US" altLang="ko-KR" sz="27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14.(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955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밀집다중이용시설 방역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소독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지침 안내 및 이행여부 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8050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72952</TotalTime>
  <Words>133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11723</cp:revision>
  <cp:lastPrinted>2020-06-04T04:44:50Z</cp:lastPrinted>
  <dcterms:modified xsi:type="dcterms:W3CDTF">2020-06-04T04:51:15Z</dcterms:modified>
</cp:coreProperties>
</file>