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47223"/>
            <a:ext cx="9144000" cy="220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MZ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세대 공직자와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군수님과의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성평등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조직문화 조성에 대한 의견수렴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간담회 주재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양성평등지원사업 공모 및 부서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적격성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심사 등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575" y="4797152"/>
            <a:ext cx="9107488" cy="1828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온라인 판매 수산물 수거 및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검사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온라인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수산물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판매업체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중금속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동물용의약품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575" y="2564904"/>
            <a:ext cx="910748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방역이행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10. 10.(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카페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편의점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84041</TotalTime>
  <Words>121</Words>
  <Application>Microsoft Office PowerPoint</Application>
  <PresentationFormat>화면 슬라이드 쇼(4:3)</PresentationFormat>
  <Paragraphs>44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12097</cp:revision>
  <cp:lastPrinted>2020-06-11T05:04:47Z</cp:lastPrinted>
  <dcterms:modified xsi:type="dcterms:W3CDTF">2021-09-29T01:38:35Z</dcterms:modified>
</cp:coreProperties>
</file>