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918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6560" y="764704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티에스엔텍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5033" y="371623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봄철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패류독소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수산물 안전관리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유해물질 안전성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103732</TotalTime>
  <Words>61</Words>
  <Application>Microsoft Office PowerPoint</Application>
  <PresentationFormat>화면 슬라이드 쇼(4:3)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16729</cp:revision>
  <cp:lastPrinted>2021-02-24T00:41:31Z</cp:lastPrinted>
  <dcterms:modified xsi:type="dcterms:W3CDTF">2021-02-24T01:00:56Z</dcterms:modified>
</cp:coreProperties>
</file>