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07" d="100"/>
          <a:sy n="107" d="100"/>
        </p:scale>
        <p:origin x="1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512" y="692696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임용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직원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폭력예방 비대면 교육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13:30~17:30 / PC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폭력예방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성희롱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성폭력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성매매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가정폭력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spc="-13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※ </a:t>
            </a:r>
            <a:r>
              <a:rPr lang="ko-KR" altLang="en-US" sz="2000" b="1" spc="-13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법정의무교육으로 총 </a:t>
            </a:r>
            <a:r>
              <a:rPr lang="en-US" altLang="ko-KR" sz="2000" b="1" spc="-13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4</a:t>
            </a:r>
            <a:r>
              <a:rPr lang="ko-KR" altLang="en-US" sz="2000" b="1" spc="-13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시간 반드시 이수</a:t>
            </a:r>
            <a:endParaRPr lang="en-US" altLang="ko-KR" sz="2000" b="1" spc="-13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3645024"/>
            <a:ext cx="914400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도로보수원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15:30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레미콘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1,000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endParaRPr lang="en-US" altLang="ko-KR" sz="2000" b="1" spc="-13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045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73163</TotalTime>
  <Words>92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돋움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11853</cp:revision>
  <cp:lastPrinted>2020-12-23T02:42:06Z</cp:lastPrinted>
  <dcterms:modified xsi:type="dcterms:W3CDTF">2020-12-23T03:11:57Z</dcterms:modified>
</cp:coreProperties>
</file>