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95" r:id="rId2"/>
    <p:sldId id="6090" r:id="rId3"/>
    <p:sldId id="6091" r:id="rId4"/>
    <p:sldId id="6092" r:id="rId5"/>
    <p:sldId id="6093" r:id="rId6"/>
    <p:sldId id="6094" r:id="rId7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03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897616"/>
            <a:ext cx="9238220" cy="1555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13-2.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유흥주점 영업업소 대상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성매매방지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게시물 부착 점검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~11.6(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성매매방지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게시물 부착여부 등 현장점검</a:t>
            </a:r>
            <a:endParaRPr lang="en-US" altLang="ko-KR" sz="24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9359" y="269032"/>
            <a:ext cx="8927529" cy="462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사업추진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현황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86999"/>
              </p:ext>
            </p:extLst>
          </p:nvPr>
        </p:nvGraphicFramePr>
        <p:xfrm>
          <a:off x="172359" y="908720"/>
          <a:ext cx="8851050" cy="373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0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46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j-ea"/>
                          <a:ea typeface="+mj-ea"/>
                        </a:rPr>
                        <a:t>사업명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사업기간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j-ea"/>
                          <a:ea typeface="+mj-ea"/>
                        </a:rPr>
                        <a:t>사업량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사업비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추진내용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비고</a:t>
                      </a:r>
                      <a:endParaRPr lang="en-US" altLang="ko-KR" dirty="0" smtClean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en-US" altLang="ko-KR" sz="150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500" dirty="0" err="1" smtClean="0">
                          <a:latin typeface="+mj-ea"/>
                          <a:ea typeface="+mj-ea"/>
                        </a:rPr>
                        <a:t>공정률</a:t>
                      </a:r>
                      <a:r>
                        <a:rPr lang="en-US" altLang="ko-KR" sz="1500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sz="15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5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가족센터 건립</a:t>
                      </a:r>
                      <a:endParaRPr lang="ko-KR" altLang="en-US" sz="15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 ~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2021.12.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가족센터 건립 </a:t>
                      </a: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3,625</a:t>
                      </a:r>
                      <a:r>
                        <a:rPr lang="ko-KR" altLang="en-US" sz="1500" b="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설계공모 계약</a:t>
                      </a: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및 기본</a:t>
                      </a:r>
                      <a:r>
                        <a:rPr lang="en-US" altLang="ko-KR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·</a:t>
                      </a:r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실시</a:t>
                      </a:r>
                      <a:endParaRPr lang="en-US" altLang="ko-KR" sz="1500" b="0" spc="-15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spc="-15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 추진 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설계용역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(20. 10~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21. 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.)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5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육아종합지원센터 건립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 ~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2021.12.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en-US" altLang="ko-KR" sz="150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육아종합지원센터 건립 </a:t>
                      </a:r>
                      <a:r>
                        <a:rPr lang="en-US" altLang="ko-KR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 </a:t>
                      </a:r>
                      <a:r>
                        <a:rPr lang="en-US" altLang="ko-KR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3,500</a:t>
                      </a:r>
                      <a:r>
                        <a:rPr lang="ko-KR" altLang="en-US" sz="15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설계용역</a:t>
                      </a:r>
                      <a:endParaRPr lang="en-US" altLang="ko-KR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(20. 10~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  21. 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.)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772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학산면 </a:t>
                      </a:r>
                      <a:r>
                        <a:rPr lang="ko-KR" altLang="en-US" sz="15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공립형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지역아동센터 건립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 </a:t>
                      </a:r>
                      <a:r>
                        <a:rPr lang="en-US" altLang="ko-KR" sz="1500" b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~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2021.12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.</a:t>
                      </a:r>
                      <a:endParaRPr lang="ko-KR" altLang="en-US" sz="1500" b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공립형 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지역아동센터</a:t>
                      </a:r>
                      <a:endParaRPr lang="en-US" altLang="ko-KR" sz="150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건립 </a:t>
                      </a:r>
                      <a:r>
                        <a:rPr lang="en-US" altLang="ko-KR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 </a:t>
                      </a:r>
                      <a:r>
                        <a:rPr lang="en-US" altLang="ko-KR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480</a:t>
                      </a:r>
                      <a:r>
                        <a:rPr lang="ko-KR" altLang="en-US" sz="1500" dirty="0" err="1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준공완료 </a:t>
                      </a:r>
                      <a:r>
                        <a:rPr lang="ko-KR" altLang="en-US" sz="15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후 기자재 구입 추진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10.</a:t>
                      </a:r>
                      <a:r>
                        <a:rPr lang="en-US" altLang="ko-KR" sz="1500" baseline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en-US" altLang="ko-KR" sz="15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19. </a:t>
                      </a:r>
                      <a:r>
                        <a:rPr lang="ko-KR" altLang="en-US" sz="15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준공</a:t>
                      </a:r>
                      <a:endParaRPr lang="en-US" altLang="ko-KR" sz="1500" baseline="0" dirty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500" baseline="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(100%)</a:t>
                      </a:r>
                      <a:endParaRPr lang="ko-KR" altLang="en-US" sz="15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47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8238" y="33265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아동 고추장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치즈 만들기 체험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농업회사영동치즈캠프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 식생활을 위한 고추장 및 치즈 만들기 문화 체험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242088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부모 김장체험 나눔 행사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농업회사영동치즈캠프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가족의 건강한 먹거리 제공을 위한 김장 체험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10kg)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436510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역량 강화 교육 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소회의실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자녀들의 성문화 이해를 위한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부모 성교육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481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332656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13-6.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농구대회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 / 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고등부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청소년 농구대회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시상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5496" y="2519117"/>
            <a:ext cx="9144000" cy="191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아동복지시설 운영전반 지도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11.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지역아동센터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 집행현황 및 급식위생 안전관리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1000" y="4653136"/>
            <a:ext cx="8891472" cy="144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공립지역아동센터 수탁기관선정심의회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행정복지국장외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391392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-36512" y="40466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성인문해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학력인정반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수료 및 문화탐방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11. 10.(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09:00~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문해반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학생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69464" y="2424370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13-10.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평생교육 실무협의회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11. 12.(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관련 담당자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4292302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11. 2.(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11. 30.(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일반 및 휴게음식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고위험시설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 방역수칙 이행여부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45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403870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조리판매업소 지도점검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11. 9.(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11. 11.(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어린이기호식품 조리 판매업소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평가항목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영양성분 및 알레르기 표시 의무대상업소 점검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3068960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음식문화개선 추진위원회 개최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미정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군 모범업소 재지정을 위한 심의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238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74602</TotalTime>
  <Words>482</Words>
  <Application>Microsoft Office PowerPoint</Application>
  <PresentationFormat>화면 슬라이드 쇼(4:3)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11775</cp:revision>
  <cp:lastPrinted>2020-10-28T05:43:59Z</cp:lastPrinted>
  <dcterms:modified xsi:type="dcterms:W3CDTF">2020-10-28T05:45:01Z</dcterms:modified>
</cp:coreProperties>
</file>