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4" r:id="rId3"/>
    <p:sldId id="5972" r:id="rId4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>
            <a:lvl1pPr algn="l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3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>
            <a:lvl1pPr algn="r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b" anchorCtr="0" compatLnSpc="1">
            <a:prstTxWarp prst="textNoShape">
              <a:avLst/>
            </a:prstTxWarp>
          </a:bodyPr>
          <a:lstStyle>
            <a:lvl1pPr algn="l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3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b" anchorCtr="0" compatLnSpc="1">
            <a:prstTxWarp prst="textNoShape">
              <a:avLst/>
            </a:prstTxWarp>
          </a:bodyPr>
          <a:lstStyle>
            <a:lvl1pPr algn="r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>
            <a:lvl1pPr algn="l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3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>
            <a:lvl1pPr algn="r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1" y="3228926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b" anchorCtr="0" compatLnSpc="1">
            <a:prstTxWarp prst="textNoShape">
              <a:avLst/>
            </a:prstTxWarp>
          </a:bodyPr>
          <a:lstStyle>
            <a:lvl1pPr algn="l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3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b" anchorCtr="0" compatLnSpc="1">
            <a:prstTxWarp prst="textNoShape">
              <a:avLst/>
            </a:prstTxWarp>
          </a:bodyPr>
          <a:lstStyle>
            <a:lvl1pPr algn="r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87" tIns="45329" rIns="90687" bIns="45329" anchor="b"/>
          <a:lstStyle/>
          <a:p>
            <a:pPr algn="r" defTabSz="879480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480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87" tIns="45329" rIns="90687" bIns="45329" anchor="b"/>
          <a:lstStyle/>
          <a:p>
            <a:pPr algn="r" defTabSz="879480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480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5"/>
            <a:ext cx="7935292" cy="3058465"/>
          </a:xfrm>
          <a:noFill/>
          <a:ln/>
        </p:spPr>
        <p:txBody>
          <a:bodyPr lIns="90678" tIns="45325" rIns="90678" bIns="45325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1924" y="9406740"/>
            <a:ext cx="2937569" cy="49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60" tIns="45219" rIns="90460" bIns="45219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5650"/>
            <a:ext cx="4902200" cy="36766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031" y="4710484"/>
            <a:ext cx="4983430" cy="4432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14" tIns="45341" rIns="90714" bIns="45341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3098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544" y="2348880"/>
            <a:ext cx="91414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동정리마을회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260648"/>
            <a:ext cx="914241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충북여성인턴 사업 현장 지도 점검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청소년상담복지센터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새일센터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적응 및 만족도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인턴 종료 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고용연계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방안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17" y="4365104"/>
            <a:ext cx="9142983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방역수칙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6. 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6. 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중점관리시설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err="1" smtClean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 dirty="0" err="1" smtClean="0">
                <a:latin typeface="HY헤드라인M" pitchFamily="18" charset="-127"/>
                <a:ea typeface="HY헤드라인M" pitchFamily="18" charset="-127"/>
              </a:rPr>
              <a:t>식품접객소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일반관리시설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err="1" smtClean="0">
                <a:latin typeface="HY헤드라인M" pitchFamily="18" charset="-127"/>
                <a:ea typeface="HY헤드라인M" pitchFamily="18" charset="-127"/>
              </a:rPr>
              <a:t>목욕장업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마스크착용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출입자명단관리 등 시설 별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95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249238"/>
            <a:ext cx="9144000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(6.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드림스타트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프로그램 운영비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 :      1.9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해당없음</a:t>
            </a: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926460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5,654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57.6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5,654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2,962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250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8.4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1.9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251.9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8.5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65652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84084</TotalTime>
  <Words>204</Words>
  <Application>Microsoft Office PowerPoint</Application>
  <PresentationFormat>화면 슬라이드 쇼(4:3)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12138</cp:revision>
  <cp:lastPrinted>2021-06-02T05:00:29Z</cp:lastPrinted>
  <dcterms:modified xsi:type="dcterms:W3CDTF">2021-06-02T05:02:27Z</dcterms:modified>
</cp:coreProperties>
</file>