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3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3" y="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6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l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3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5" rIns="90714" bIns="45345" numCol="1" anchor="b" anchorCtr="0" compatLnSpc="1">
            <a:prstTxWarp prst="textNoShape">
              <a:avLst/>
            </a:prstTxWarp>
          </a:bodyPr>
          <a:lstStyle>
            <a:lvl1pPr algn="r" defTabSz="87974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87" tIns="45329" rIns="90687" bIns="45329" anchor="b"/>
          <a:lstStyle/>
          <a:p>
            <a:pPr algn="r" defTabSz="879480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48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4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87" tIns="45329" rIns="90687" bIns="45329" anchor="b"/>
          <a:lstStyle/>
          <a:p>
            <a:pPr algn="r" defTabSz="879480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480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5"/>
            <a:ext cx="7935292" cy="3058465"/>
          </a:xfrm>
          <a:noFill/>
          <a:ln/>
        </p:spPr>
        <p:txBody>
          <a:bodyPr lIns="90678" tIns="45325" rIns="90678" bIns="45325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4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0" tIns="45219" rIns="90460" bIns="45219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5650"/>
            <a:ext cx="4902200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1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4" tIns="45341" rIns="90714" bIns="45341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544" y="2348880"/>
            <a:ext cx="9141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동정리마을회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260648"/>
            <a:ext cx="91424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충북여성인턴 사업 현장 지도 점검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청소년상담복지센터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적응 및 만족도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인턴 종료 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고용연계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방안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7" y="4365104"/>
            <a:ext cx="9142983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 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중점관리시설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식품접객소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일반관리시설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목욕장업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:      1.9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26460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5,654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57.6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5,654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2,962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250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8.4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1.9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251.9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8.5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84084</TotalTime>
  <Words>204</Words>
  <Application>Microsoft Office PowerPoint</Application>
  <PresentationFormat>화면 슬라이드 쇼(4:3)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12138</cp:revision>
  <cp:lastPrinted>2021-06-02T05:00:29Z</cp:lastPrinted>
  <dcterms:modified xsi:type="dcterms:W3CDTF">2021-06-02T05:02:27Z</dcterms:modified>
</cp:coreProperties>
</file>