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71" r:id="rId2"/>
    <p:sldId id="5982" r:id="rId3"/>
    <p:sldId id="5980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4" autoAdjust="0"/>
    <p:restoredTop sz="96408" autoAdjust="0"/>
  </p:normalViewPr>
  <p:slideViewPr>
    <p:cSldViewPr>
      <p:cViewPr varScale="1">
        <p:scale>
          <a:sx n="73" d="100"/>
          <a:sy n="73" d="100"/>
        </p:scale>
        <p:origin x="-53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6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3219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85728"/>
            <a:ext cx="9001125" cy="227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사랑의점심나누기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지역지원사업비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r>
              <a:rPr lang="ko-KR" altLang="en-US" sz="2800" dirty="0" smtClean="0"/>
              <a:t> 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부군수님실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동양일보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월드비전          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기탁금액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7044" y="2278316"/>
            <a:ext cx="9001125" cy="148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endParaRPr lang="ko-KR" altLang="en-US" dirty="0">
              <a:solidFill>
                <a:srgbClr val="00B036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8256" y="1988840"/>
            <a:ext cx="889248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향부숙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수료식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12.14.(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11:00~11:50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레인보우영동연수원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수료인원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106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부군수님 하실 일 </a:t>
            </a:r>
            <a:r>
              <a:rPr lang="en-US" altLang="ko-KR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sz="24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92" y="4379341"/>
            <a:ext cx="889158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 </a:t>
            </a:r>
            <a:r>
              <a:rPr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어린이급식관리지원센터 등록급식소 지도점검</a:t>
            </a:r>
            <a:endParaRPr lang="en-US" altLang="ko-KR" sz="26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12. 9.-12. 12.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대건유치원외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센터지원 적정여부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급식 및 영양관리 적정여부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4095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4908" y="332656"/>
            <a:ext cx="889158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 </a:t>
            </a:r>
            <a:r>
              <a:rPr lang="ko-KR" altLang="en-US" sz="255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성탄절 및 연말연시 대비 </a:t>
            </a:r>
            <a:r>
              <a:rPr lang="ko-KR" altLang="en-US" sz="255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케이크류</a:t>
            </a:r>
            <a:r>
              <a:rPr lang="ko-KR" altLang="en-US" sz="255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제조 판매업체 점검</a:t>
            </a:r>
            <a:endParaRPr lang="en-US" altLang="ko-KR" sz="255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12. 9.-12.13.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케이크 판매업체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유통기한 경과제품 판매여부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4908" y="2636317"/>
            <a:ext cx="8891588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건강기능식품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수거ㆍ검사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의뢰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12. 11.(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건강기능식품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보건환경연구원 검사의뢰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기능성 원료의 지표성분 규격 및 위해 우려물질 검사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3661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72348</TotalTime>
  <Words>152</Words>
  <Application>Microsoft Office PowerPoint</Application>
  <PresentationFormat>화면 슬라이드 쇼(4:3)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2_조화</vt:lpstr>
      <vt:lpstr>슬라이드 1</vt:lpstr>
      <vt:lpstr>슬라이드 2</vt:lpstr>
      <vt:lpstr>슬라이드 3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11627</cp:revision>
  <cp:lastPrinted>2019-10-31T01:34:45Z</cp:lastPrinted>
  <dcterms:modified xsi:type="dcterms:W3CDTF">2020-02-01T08:17:39Z</dcterms:modified>
</cp:coreProperties>
</file>