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042" r:id="rId2"/>
    <p:sldId id="6833" r:id="rId3"/>
    <p:sldId id="6834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326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9123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2022-03-30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2022-03-30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2022-03-30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648"/>
            <a:ext cx="9144000" cy="6480720"/>
          </a:xfrm>
          <a:prstGeom prst="rect">
            <a:avLst/>
          </a:prstGeom>
        </p:spPr>
      </p:pic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884318"/>
              </p:ext>
            </p:extLst>
          </p:nvPr>
        </p:nvGraphicFramePr>
        <p:xfrm>
          <a:off x="6228184" y="0"/>
          <a:ext cx="2915816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가족행복과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740" y="332656"/>
            <a:ext cx="9144000" cy="1253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성인지교육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1.~6. 10.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 직원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한국양성평등교육진흥원 사이버교육</a:t>
            </a: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E05658FB-887B-4E1C-B2F1-642B92375D1B}"/>
              </a:ext>
            </a:extLst>
          </p:cNvPr>
          <p:cNvSpPr/>
          <p:nvPr/>
        </p:nvSpPr>
        <p:spPr>
          <a:xfrm>
            <a:off x="26622" y="4077072"/>
            <a:ext cx="8817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초록우산 어린이재단 충북지역본부 후원금 전달식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 8.(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11:00 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16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뉴영동라이온스클럽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CJB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후원금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4,000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만원 전달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인사말씀 및 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1016" y="2083225"/>
            <a:ext cx="914501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결혼중개업체 지도 점검 </a:t>
            </a:r>
            <a:endParaRPr lang="en-US" altLang="ko-KR" sz="26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4. 19.(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)~29.(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국내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국제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2)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여성정책팀장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13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602" y="5157192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-6.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향토음식거리 지도 점검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상촌버섯음식거리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道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위생정책팀장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1988840"/>
            <a:ext cx="9144000" cy="2873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50" b="1" kern="200" dirty="0" smtClean="0">
                <a:latin typeface="HY헤드라인M" pitchFamily="18" charset="-127"/>
                <a:ea typeface="HY헤드라인M" pitchFamily="18" charset="-127"/>
              </a:rPr>
              <a:t>4. 4.(</a:t>
            </a:r>
            <a:r>
              <a:rPr lang="ko-KR" altLang="en-US" sz="2250" b="1" kern="20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50" b="1" kern="200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250" b="1" kern="200" spc="-30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250" b="1" kern="200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50" b="1" kern="200" spc="-30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250" b="1" kern="200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50" b="1" kern="200" spc="-30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250" b="1" kern="200" spc="-300" dirty="0">
                <a:latin typeface="HY헤드라인M" pitchFamily="18" charset="-127"/>
                <a:ea typeface="HY헤드라인M" pitchFamily="18" charset="-127"/>
              </a:rPr>
              <a:t> 한국자유총연맹 청년회장 오영도 </a:t>
            </a:r>
            <a:r>
              <a:rPr lang="en-US" altLang="ko-KR" sz="2250" b="1" kern="200" spc="-300" dirty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250" b="1" kern="200" spc="-300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250" b="1" kern="200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㈜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지씨셀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영동병원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1,000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2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80545"/>
            <a:ext cx="9001125" cy="1413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ts val="336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아동학대 대응 정보연계협의체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36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가족행복과장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</a:p>
          <a:p>
            <a:pPr marL="914400" lvl="1" indent="-457200">
              <a:lnSpc>
                <a:spcPts val="336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학대피해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위기의심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아동 정보 공유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협력방안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모색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13151772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100929</TotalTime>
  <Words>196</Words>
  <Application>Microsoft Office PowerPoint</Application>
  <PresentationFormat>화면 슬라이드 쇼(4:3)</PresentationFormat>
  <Paragraphs>21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15988</cp:revision>
  <cp:lastPrinted>2022-03-30T00:12:16Z</cp:lastPrinted>
  <dcterms:modified xsi:type="dcterms:W3CDTF">2022-03-30T00:12:17Z</dcterms:modified>
</cp:coreProperties>
</file>