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42" r:id="rId2"/>
    <p:sldId id="6833" r:id="rId3"/>
    <p:sldId id="683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326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912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6480720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884318"/>
              </p:ext>
            </p:extLst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740" y="332656"/>
            <a:ext cx="9144000" cy="125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성인지교육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1.~6. 10.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직원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한국양성평등교육진흥원 사이버교육</a:t>
            </a: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26622" y="4077072"/>
            <a:ext cx="8817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초록우산 어린이재단 충북지역본부 후원금 전달식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 8.(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뉴영동라이온스클럽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CJB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후원금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4,000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 전달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 및 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1016" y="2083225"/>
            <a:ext cx="914501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결혼중개업체 지도 점검 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4. 19.(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)~29.(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국내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국제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여성정책팀장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602" y="5157192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향토음식거리 지도 점검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상촌버섯음식거리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道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위생정책팀장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1988840"/>
            <a:ext cx="9144000" cy="2873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50" b="1" kern="200" dirty="0" smtClean="0">
                <a:latin typeface="HY헤드라인M" pitchFamily="18" charset="-127"/>
                <a:ea typeface="HY헤드라인M" pitchFamily="18" charset="-127"/>
              </a:rPr>
              <a:t>4. 4.(</a:t>
            </a:r>
            <a:r>
              <a:rPr lang="ko-KR" altLang="en-US" sz="2250" b="1" kern="2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50" b="1" kern="200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250" b="1" kern="200" spc="-3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250" b="1" kern="200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50" b="1" kern="200" spc="-30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250" b="1" kern="200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50" b="1" kern="200" spc="-3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250" b="1" kern="200" spc="-300" dirty="0">
                <a:latin typeface="HY헤드라인M" pitchFamily="18" charset="-127"/>
                <a:ea typeface="HY헤드라인M" pitchFamily="18" charset="-127"/>
              </a:rPr>
              <a:t> 한국자유총연맹 청년회장 오영도 </a:t>
            </a:r>
            <a:r>
              <a:rPr lang="en-US" altLang="ko-KR" sz="2250" b="1" kern="200" spc="-300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250" b="1" kern="200" spc="-30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250" b="1" kern="200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㈜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지씨셀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영동병원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80545"/>
            <a:ext cx="9001125" cy="1413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36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아동학대 대응 정보연계협의체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학대피해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위기의심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아동 정보 공유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협력방안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모색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315177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100929</TotalTime>
  <Words>196</Words>
  <Application>Microsoft Office PowerPoint</Application>
  <PresentationFormat>화면 슬라이드 쇼(4:3)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15988</cp:revision>
  <cp:lastPrinted>2022-03-30T00:12:16Z</cp:lastPrinted>
  <dcterms:modified xsi:type="dcterms:W3CDTF">2022-03-30T00:12:17Z</dcterms:modified>
</cp:coreProperties>
</file>