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8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44624"/>
            <a:ext cx="8892480" cy="150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운영회계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CCTV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180528" y="141625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기탁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㈜남부금속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기탁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180528" y="2636912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성인문해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학력인정반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수료 및 문화탐방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수료생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180528" y="3789040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평생학습 실무협의회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관련담당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0528" y="5013176"/>
            <a:ext cx="910748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지도점검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11. 9.(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11. 11.(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어린이기호식품 조리 판매업소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영양성분 및 알레르기 표시 의무대상업소 점검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29335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73070</TotalTime>
  <Words>140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11820</cp:revision>
  <cp:lastPrinted>2020-11-04T01:50:39Z</cp:lastPrinted>
  <dcterms:modified xsi:type="dcterms:W3CDTF">2020-11-04T01:54:22Z</dcterms:modified>
</cp:coreProperties>
</file>