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1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651524"/>
            <a:ext cx="91440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kumimoji="0" lang="ko-KR" altLang="en-US" sz="27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5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집단감염 위험시설 합동점검</a:t>
            </a:r>
            <a:endParaRPr lang="en-US" altLang="ko-KR" sz="27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4. 14.-16.(2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유흥주점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16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b="1" kern="0" dirty="0">
                <a:latin typeface="HY헤드라인M" pitchFamily="18" charset="-127"/>
                <a:ea typeface="HY헤드라인M" pitchFamily="18" charset="-127"/>
              </a:rPr>
              <a:t>식품</a:t>
            </a:r>
            <a:r>
              <a:rPr lang="en-US" altLang="ko-KR" sz="16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1600" b="1" kern="0" dirty="0">
                <a:latin typeface="HY헤드라인M" pitchFamily="18" charset="-127"/>
                <a:ea typeface="HY헤드라인M" pitchFamily="18" charset="-127"/>
              </a:rPr>
              <a:t>경찰</a:t>
            </a:r>
            <a:r>
              <a:rPr lang="en-US" altLang="ko-KR" sz="1600" b="1" kern="0" dirty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sz="1600" b="1" kern="0" dirty="0" err="1">
                <a:latin typeface="HY헤드라인M" pitchFamily="18" charset="-127"/>
                <a:ea typeface="HY헤드라인M" pitchFamily="18" charset="-127"/>
              </a:rPr>
              <a:t>소비자식위감시원</a:t>
            </a:r>
            <a:r>
              <a:rPr lang="en-US" altLang="ko-KR" sz="1600" b="1" kern="0" dirty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강화된 사회적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(20.4.6.-4.19.)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준수사항 이행여부 등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476672"/>
            <a:ext cx="9001125" cy="170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아동양육 한시 지원사업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아동돌봄쿠폰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pc="-80" dirty="0" smtClean="0"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spc="-80" dirty="0" smtClean="0">
                <a:latin typeface="HY헤드라인M" pitchFamily="18" charset="-127"/>
                <a:ea typeface="HY헤드라인M" pitchFamily="18" charset="-127"/>
              </a:rPr>
              <a:t>) /1,604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200" b="1" spc="-8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카드포인트 또는 </a:t>
            </a:r>
            <a:r>
              <a:rPr lang="ko-KR" altLang="en-US" sz="2200" b="1" spc="-80" dirty="0" err="1" smtClean="0">
                <a:latin typeface="HY헤드라인M" pitchFamily="18" charset="-127"/>
                <a:ea typeface="HY헤드라인M" pitchFamily="18" charset="-127"/>
              </a:rPr>
              <a:t>기프트카드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spc="-8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200" b="1" spc="-8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200" b="1" spc="-80" dirty="0" smtClean="0">
                <a:latin typeface="HY헤드라인M" pitchFamily="18" charset="-127"/>
                <a:ea typeface="HY헤드라인M" pitchFamily="18" charset="-127"/>
              </a:rPr>
              <a:t>만원 지급</a:t>
            </a:r>
            <a:endParaRPr lang="en-US" altLang="ko-KR" sz="2200" b="1" spc="-8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1427" y="1916832"/>
            <a:ext cx="8697883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altLang="ko-KR" sz="28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‧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</a:t>
            </a:r>
            <a:r>
              <a:rPr lang="en-US" altLang="ko-KR" sz="28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‧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 입학축하금 신청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4. 16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방문신청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군내 주소를 두고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있는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spc="-30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spc="-300">
                <a:latin typeface="HY헤드라인M" panose="02030600000101010101" pitchFamily="18" charset="-127"/>
                <a:ea typeface="HY헤드라인M" panose="02030600000101010101" pitchFamily="18" charset="-127"/>
              </a:rPr>
              <a:t>‧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spc="-300">
                <a:latin typeface="HY헤드라인M" panose="02030600000101010101" pitchFamily="18" charset="-127"/>
                <a:ea typeface="HY헤드라인M" panose="02030600000101010101" pitchFamily="18" charset="-127"/>
              </a:rPr>
              <a:t> ‧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고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입학자녀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8396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72795</TotalTime>
  <Words>125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11695</cp:revision>
  <cp:lastPrinted>2020-04-09T02:33:15Z</cp:lastPrinted>
  <dcterms:modified xsi:type="dcterms:W3CDTF">2020-04-09T03:11:13Z</dcterms:modified>
</cp:coreProperties>
</file>