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6089" r:id="rId2"/>
    <p:sldId id="6090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36"/>
    <a:srgbClr val="0000FF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9679" autoAdjust="0"/>
  </p:normalViewPr>
  <p:slideViewPr>
    <p:cSldViewPr>
      <p:cViewPr varScale="1">
        <p:scale>
          <a:sx n="115" d="100"/>
          <a:sy n="115" d="100"/>
        </p:scale>
        <p:origin x="1530" y="12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44404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b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2" y="944404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b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609724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9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4404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b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2" y="944404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b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074685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7628" y="9444041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6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0796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8" y="4721225"/>
            <a:ext cx="5441950" cy="4471988"/>
          </a:xfrm>
          <a:noFill/>
          <a:ln/>
        </p:spPr>
        <p:txBody>
          <a:bodyPr lIns="90814" tIns="45393" rIns="90814" bIns="45393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12298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2021-12-31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2021-12-31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2021-12-31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2021-12-31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2021-12-31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2021-12-31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2021-12-31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2021-12-31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2021-12-31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2021-12-31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2021-12-31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90500" y="-243408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가족행복</a:t>
            </a: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과</a:t>
            </a:r>
            <a:endParaRPr lang="en-US" altLang="ko-KR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66346982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5143512"/>
            <a:ext cx="9144000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300" b="1" dirty="0" smtClean="0">
                <a:latin typeface="HY헤드라인M" pitchFamily="18" charset="-127"/>
                <a:ea typeface="HY헤드라인M" pitchFamily="18" charset="-127"/>
              </a:rPr>
              <a:t>       </a:t>
            </a:r>
            <a:endParaRPr lang="en-US" altLang="ko-KR" sz="2400" b="1" kern="0" spc="-30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3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E05658FB-887B-4E1C-B2F1-642B92375D1B}"/>
              </a:ext>
            </a:extLst>
          </p:cNvPr>
          <p:cNvSpPr/>
          <p:nvPr/>
        </p:nvSpPr>
        <p:spPr>
          <a:xfrm>
            <a:off x="3234" y="116632"/>
            <a:ext cx="8817928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영동군민장학금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기탁식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1.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3.(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11:00 </a:t>
            </a:r>
            <a:r>
              <a:rPr lang="en-US" altLang="ko-KR" sz="2400" b="1" spc="-300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spc="-3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300" dirty="0" err="1">
                <a:latin typeface="HY헤드라인M" pitchFamily="18" charset="-127"/>
                <a:ea typeface="HY헤드라인M" pitchFamily="18" charset="-127"/>
              </a:rPr>
              <a:t>군수님실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300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300" dirty="0" err="1" smtClean="0">
                <a:latin typeface="HY헤드라인M" pitchFamily="18" charset="-127"/>
                <a:ea typeface="HY헤드라인M" pitchFamily="18" charset="-127"/>
              </a:rPr>
              <a:t>영동군민장학회이사</a:t>
            </a:r>
            <a:r>
              <a:rPr lang="ko-KR" altLang="en-US" sz="2400" b="1" spc="-3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300" dirty="0" err="1" smtClean="0">
                <a:latin typeface="HY헤드라인M" pitchFamily="18" charset="-127"/>
                <a:ea typeface="HY헤드라인M" pitchFamily="18" charset="-127"/>
              </a:rPr>
              <a:t>김윤숙</a:t>
            </a:r>
            <a:r>
              <a:rPr lang="ko-KR" altLang="en-US" sz="2400" b="1" spc="-3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30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spc="-300" dirty="0" smtClean="0">
                <a:latin typeface="HY헤드라인M" pitchFamily="18" charset="-127"/>
                <a:ea typeface="HY헤드라인M" pitchFamily="18" charset="-127"/>
              </a:rPr>
              <a:t>500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만원</a:t>
            </a:r>
            <a:endParaRPr lang="en-US" altLang="ko-KR" sz="2400" b="1" spc="-30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1.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5.(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spc="-150" smtClean="0">
                <a:latin typeface="HY헤드라인M" pitchFamily="18" charset="-127"/>
                <a:ea typeface="HY헤드라인M" pitchFamily="18" charset="-127"/>
              </a:rPr>
              <a:t>) 10:40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50" dirty="0" err="1">
                <a:latin typeface="HY헤드라인M" pitchFamily="18" charset="-127"/>
                <a:ea typeface="HY헤드라인M" pitchFamily="18" charset="-127"/>
              </a:rPr>
              <a:t>군수님실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보은옥천영동축산농협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/ 200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만원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en-US" altLang="ko-KR" sz="22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2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2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2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기념촬영</a:t>
            </a:r>
            <a:endParaRPr lang="en-US" altLang="ko-KR" sz="22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2924944"/>
            <a:ext cx="9107487" cy="1417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2-2. </a:t>
            </a:r>
            <a:r>
              <a:rPr kumimoji="0" lang="ko-KR" altLang="en-US" sz="27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충청북도 단계적 </a:t>
            </a:r>
            <a:r>
              <a:rPr kumimoji="0" lang="ko-KR" altLang="en-US" sz="27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일상회복</a:t>
            </a:r>
            <a:r>
              <a:rPr kumimoji="0" lang="ko-KR" altLang="en-US" sz="27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ko-KR" altLang="en-US" sz="27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방역강화에</a:t>
            </a:r>
            <a:r>
              <a:rPr kumimoji="0" lang="ko-KR" altLang="en-US" sz="27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따른 점검</a:t>
            </a:r>
            <a:endParaRPr lang="en-US" altLang="ko-KR" sz="27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1. 6.(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20:00/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다수 밀집 음식점 등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식품안전팀장외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5642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gradFill>
          <a:gsLst>
            <a:gs pos="0">
              <a:schemeClr val="accent1">
                <a:tint val="66000"/>
                <a:satMod val="160000"/>
                <a:alpha val="9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a:spPr>
      <a:bodyPr/>
      <a:lstStyle>
        <a:defPPr eaLnBrk="0" hangingPunct="0">
          <a:defRPr sz="2400" b="1" kern="0" dirty="0">
            <a:solidFill>
              <a:schemeClr val="tx2"/>
            </a:solidFill>
            <a:latin typeface="HY헤드라인M" pitchFamily="18" charset="-127"/>
            <a:ea typeface="HY헤드라인M" pitchFamily="18" charset="-127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74820</TotalTime>
  <Words>68</Words>
  <Application>Microsoft Office PowerPoint</Application>
  <PresentationFormat>화면 슬라이드 쇼(4:3)</PresentationFormat>
  <Paragraphs>11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11784</cp:revision>
  <cp:lastPrinted>2021-12-29T00:57:47Z</cp:lastPrinted>
  <dcterms:modified xsi:type="dcterms:W3CDTF">2021-12-31T07:00:49Z</dcterms:modified>
</cp:coreProperties>
</file>