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89" r:id="rId2"/>
    <p:sldId id="609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9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8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229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634698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3234" y="116632"/>
            <a:ext cx="88179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영동군민장학회이사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김윤숙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smtClean="0">
                <a:latin typeface="HY헤드라인M" pitchFamily="18" charset="-127"/>
                <a:ea typeface="HY헤드라인M" pitchFamily="18" charset="-127"/>
              </a:rPr>
              <a:t>) 10:40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보은옥천영동축산농협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4944"/>
            <a:ext cx="9107487" cy="141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단계적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일상회복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방역강화에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따른 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20:00/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다수 밀집 음식점 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642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74820</TotalTime>
  <Words>68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11784</cp:revision>
  <cp:lastPrinted>2021-12-29T00:57:47Z</cp:lastPrinted>
  <dcterms:modified xsi:type="dcterms:W3CDTF">2021-12-31T07:00:49Z</dcterms:modified>
</cp:coreProperties>
</file>