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6042" r:id="rId2"/>
    <p:sldId id="6833" r:id="rId3"/>
    <p:sldId id="6836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CC"/>
    <a:srgbClr val="0000FF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326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89123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2021-11-24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2021-11-24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2021-11-24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70"/>
            <a:ext cx="9144000" cy="6813376"/>
          </a:xfrm>
          <a:prstGeom prst="rect">
            <a:avLst/>
          </a:prstGeom>
        </p:spPr>
      </p:pic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220650"/>
              </p:ext>
            </p:extLst>
          </p:nvPr>
        </p:nvGraphicFramePr>
        <p:xfrm>
          <a:off x="6228184" y="0"/>
          <a:ext cx="2915816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가족행복과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16632"/>
            <a:ext cx="9144000" cy="1798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여성단체협의회 여성지도자 대회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12. 14.(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복합문화예술회관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spc="-130" dirty="0" smtClean="0">
              <a:latin typeface="HY헤드라인M" pitchFamily="18" charset="-127"/>
              <a:ea typeface="HY헤드라인M" pitchFamily="18" charset="-127"/>
            </a:endParaRPr>
          </a:p>
          <a:p>
            <a:pPr marL="450850" lvl="1" algn="dist">
              <a:lnSpc>
                <a:spcPct val="1400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축사 및 격려</a:t>
            </a: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  <a:p>
            <a:pPr marL="450850" lvl="1" algn="dist">
              <a:lnSpc>
                <a:spcPct val="1400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endParaRPr lang="en-US" altLang="ko-KR" sz="2400" b="1" spc="-13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3749528"/>
            <a:ext cx="900112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아동복지시설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지도점검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)~10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영유아보육팀장외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6758" y="2155753"/>
            <a:ext cx="9361040" cy="113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청소년지도위원 정기회의 개최</a:t>
            </a:r>
            <a:endParaRPr lang="en-US" altLang="ko-KR" sz="2800" b="1" spc="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. 23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10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100" dirty="0" smtClean="0">
                <a:latin typeface="HY헤드라인M" pitchFamily="18" charset="-127"/>
                <a:ea typeface="HY헤드라인M" pitchFamily="18" charset="-127"/>
              </a:rPr>
              <a:t>) 14:00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상황실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각 읍</a:t>
            </a:r>
            <a:r>
              <a:rPr lang="en-US" altLang="ko-KR" dirty="0" smtClean="0"/>
              <a:t>‧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면 대표 위원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15784" y="5410403"/>
            <a:ext cx="9001125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아동학대 대응 정보연계협의체 회의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13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930854"/>
            <a:ext cx="9144000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-7.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건축공사 추진 현황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40000"/>
              </a:lnSpc>
              <a:defRPr/>
            </a:pP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BCE62B6F-E40C-4EAC-A523-5C301389C32E}"/>
              </a:ext>
            </a:extLst>
          </p:cNvPr>
          <p:cNvSpPr/>
          <p:nvPr/>
        </p:nvSpPr>
        <p:spPr>
          <a:xfrm>
            <a:off x="0" y="-99392"/>
            <a:ext cx="8817928" cy="1931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평생학습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한마당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1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13.(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복합문화예술회관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1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평생학습도시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선포식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우수사례 성과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1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인사말씀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1EF5E947-6BBE-4F5F-AF07-DF8E8780357F}"/>
              </a:ext>
            </a:extLst>
          </p:cNvPr>
          <p:cNvSpPr/>
          <p:nvPr/>
        </p:nvSpPr>
        <p:spPr>
          <a:xfrm>
            <a:off x="0" y="1965608"/>
            <a:ext cx="8817928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이경주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13.(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10:40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성우파일㈜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2,000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14.(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10:40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하지공업㈜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300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15.(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10:40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레인보우밴드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6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414532"/>
              </p:ext>
            </p:extLst>
          </p:nvPr>
        </p:nvGraphicFramePr>
        <p:xfrm>
          <a:off x="467544" y="5589240"/>
          <a:ext cx="7200802" cy="1179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3983678269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979380706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73083351"/>
                    </a:ext>
                  </a:extLst>
                </a:gridCol>
                <a:gridCol w="864098">
                  <a:extLst>
                    <a:ext uri="{9D8B030D-6E8A-4147-A177-3AD203B41FA5}">
                      <a16:colId xmlns:a16="http://schemas.microsoft.com/office/drawing/2014/main" val="461570848"/>
                    </a:ext>
                  </a:extLst>
                </a:gridCol>
              </a:tblGrid>
              <a:tr h="3931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/>
                        <a:t>사업명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사업기간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err="1" smtClean="0"/>
                        <a:t>추진공정</a:t>
                      </a:r>
                      <a:endParaRPr lang="ko-KR" alt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/>
                        <a:t>공정률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0259399"/>
                  </a:ext>
                </a:extLst>
              </a:tr>
              <a:tr h="3931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영동군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가족센터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 건립사업                                             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2021.</a:t>
                      </a:r>
                      <a:r>
                        <a:rPr lang="en-US" altLang="ko-KR" sz="1200" b="1" baseline="0" dirty="0" smtClean="0">
                          <a:solidFill>
                            <a:schemeClr val="tx1"/>
                          </a:solidFill>
                        </a:rPr>
                        <a:t> 7. ~ 2022. 5.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지붕공사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35%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9100930"/>
                  </a:ext>
                </a:extLst>
              </a:tr>
              <a:tr h="3931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영동군 육아종합지원센터</a:t>
                      </a:r>
                      <a:r>
                        <a:rPr lang="en-US" altLang="ko-KR" sz="12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건립사업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2021.</a:t>
                      </a:r>
                      <a:r>
                        <a:rPr lang="en-US" altLang="ko-KR" sz="1200" b="1" baseline="0" dirty="0" smtClean="0">
                          <a:solidFill>
                            <a:schemeClr val="tx1"/>
                          </a:solidFill>
                        </a:rPr>
                        <a:t> 7. ~ 2022. 6.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지상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층 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시공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8120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2010393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100550</TotalTime>
  <Words>241</Words>
  <Application>Microsoft Office PowerPoint</Application>
  <PresentationFormat>화면 슬라이드 쇼(4:3)</PresentationFormat>
  <Paragraphs>38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15976</cp:revision>
  <cp:lastPrinted>2021-11-24T02:20:48Z</cp:lastPrinted>
  <dcterms:modified xsi:type="dcterms:W3CDTF">2021-11-24T02:27:44Z</dcterms:modified>
</cp:coreProperties>
</file>