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71" r:id="rId2"/>
    <p:sldId id="5974" r:id="rId3"/>
    <p:sldId id="5972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6408" autoAdjust="0"/>
  </p:normalViewPr>
  <p:slideViewPr>
    <p:cSldViewPr>
      <p:cViewPr varScale="1">
        <p:scale>
          <a:sx n="75" d="100"/>
          <a:sy n="75" d="100"/>
        </p:scale>
        <p:origin x="726" y="6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7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7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8527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3219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496" y="3933056"/>
            <a:ext cx="91440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양성평등주간 유공 표창대상자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공적심의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/ 18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건강가정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가정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양성평등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양성평등주간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(9. 15.) </a:t>
            </a:r>
            <a:r>
              <a:rPr lang="ko-KR" altLang="en-US" sz="2400" b="1" spc="-13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기념행사 시 유공 표창대상자 </a:t>
            </a:r>
            <a:r>
              <a:rPr lang="ko-KR" altLang="en-US" sz="2400" b="1" spc="-130" dirty="0" err="1" smtClean="0">
                <a:latin typeface="HY헤드라인M" pitchFamily="18" charset="-127"/>
                <a:ea typeface="HY헤드라인M" pitchFamily="18" charset="-127"/>
              </a:rPr>
              <a:t>공적심의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36512" y="908720"/>
            <a:ext cx="914400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여성안심보안관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기간제근로자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채용 공고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8. 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1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90" smtClean="0"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다중이용시설의 공중화장실 및 탈의실 등 불법촬영</a:t>
            </a:r>
            <a:endParaRPr lang="en-US" altLang="ko-KR" sz="2400" b="1" spc="-90" dirty="0" smtClean="0">
              <a:latin typeface="HY헤드라인M" pitchFamily="18" charset="-127"/>
              <a:ea typeface="HY헤드라인M" pitchFamily="18" charset="-127"/>
            </a:endParaRPr>
          </a:p>
          <a:p>
            <a:pPr marL="450850" lvl="1" algn="dist">
              <a:lnSpc>
                <a:spcPct val="14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90" dirty="0" err="1" smtClean="0">
                <a:latin typeface="HY헤드라인M" pitchFamily="18" charset="-127"/>
                <a:ea typeface="HY헤드라인M" pitchFamily="18" charset="-127"/>
              </a:rPr>
              <a:t>몰래카메라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 설치 여부 점검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8892404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88" y="3933056"/>
            <a:ext cx="9107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pc="-15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kumimoji="0" lang="en-US" altLang="ko-KR" sz="2800" b="1" spc="-15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kumimoji="0"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kumimoji="0"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성수기 공중위생업소</a:t>
            </a:r>
            <a:r>
              <a:rPr kumimoji="0"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kumimoji="0"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목욕</a:t>
            </a:r>
            <a:r>
              <a:rPr kumimoji="0"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kumimoji="0"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숙박업</a:t>
            </a:r>
            <a:r>
              <a:rPr kumimoji="0"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kumimoji="0"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집중점검</a:t>
            </a:r>
            <a:endParaRPr lang="en-US" altLang="ko-KR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8. 10.(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 ~ 8.14.(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관내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공중위생업소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22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명예공중위생감시원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시설위생관리 및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요금표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게시 등 영업자 준수사항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-36" y="908720"/>
            <a:ext cx="8817928" cy="172970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40000"/>
              </a:lnSpc>
              <a:buClr>
                <a:srgbClr val="FFFFFF"/>
              </a:buClr>
              <a:buSzPct val="60000"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레인보우영동도서관 부분개관 확대 운영</a:t>
            </a:r>
            <a:endParaRPr lang="en-US" altLang="ko-KR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8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10.(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)~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매주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금요일ㆍ공휴일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제외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09:00~18:00</a:t>
            </a:r>
          </a:p>
          <a:p>
            <a:pPr lvl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각 층 자료실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열람실 개방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좌석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50%)</a:t>
            </a:r>
          </a:p>
        </p:txBody>
      </p:sp>
    </p:spTree>
    <p:extLst>
      <p:ext uri="{BB962C8B-B14F-4D97-AF65-F5344CB8AC3E}">
        <p14:creationId xmlns:p14="http://schemas.microsoft.com/office/powerpoint/2010/main" val="42258591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72932</TotalTime>
  <Words>160</Words>
  <Application>Microsoft Office PowerPoint</Application>
  <PresentationFormat>화면 슬라이드 쇼(4:3)</PresentationFormat>
  <Paragraphs>16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11751</cp:revision>
  <cp:lastPrinted>2020-08-06T06:11:46Z</cp:lastPrinted>
  <dcterms:modified xsi:type="dcterms:W3CDTF">2020-08-06T06:45:49Z</dcterms:modified>
</cp:coreProperties>
</file>