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2022-06-15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2022-06-15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2022-06-15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248" y="13966"/>
            <a:ext cx="9138752" cy="1182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사업 성별영향평가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1:1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대면 컨설팅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21.(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13:30 /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충북성별영향평가센터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컨설턴트 등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645024"/>
            <a:ext cx="9001125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아동복지시설 운영실태 지도점검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영유아보육팀장외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29495"/>
            <a:ext cx="9107488" cy="1182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여성지도자 역량강화 워크숍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23.(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07:00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전남 여수시 일원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43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517232"/>
            <a:ext cx="9107488" cy="1182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어린이기호식품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전담관리원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직무교육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23.(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:00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84211</TotalTime>
  <Words>96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12125</cp:revision>
  <cp:lastPrinted>2020-06-11T05:04:47Z</cp:lastPrinted>
  <dcterms:modified xsi:type="dcterms:W3CDTF">2022-06-15T00:44:45Z</dcterms:modified>
</cp:coreProperties>
</file>