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886" y="25192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조성을 위한 릴레이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챌린지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릴레이 </a:t>
            </a:r>
            <a:r>
              <a:rPr lang="ko-KR" altLang="en-US" sz="2000" b="1" dirty="0" err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챌린지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및 기념촬영 </a:t>
            </a:r>
            <a:endParaRPr lang="ko-KR" altLang="en-US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7426" y="4869160"/>
            <a:ext cx="9171426" cy="131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집단급식소 및 어린이기호식품 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~8. 27.(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27426" y="2348880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정일중기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84126</TotalTime>
  <Words>86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12093</cp:revision>
  <cp:lastPrinted>2021-08-19T06:51:41Z</cp:lastPrinted>
  <dcterms:modified xsi:type="dcterms:W3CDTF">2021-08-20T08:10:02Z</dcterms:modified>
</cp:coreProperties>
</file>