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55" r:id="rId3"/>
    <p:sldId id="685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8" y="9444042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4" tIns="45393" rIns="90814" bIns="45393" anchor="b"/>
          <a:lstStyle/>
          <a:p>
            <a:pPr algn="r" defTabSz="88070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0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9" y="4721225"/>
            <a:ext cx="5441950" cy="4471988"/>
          </a:xfrm>
          <a:noFill/>
          <a:ln/>
        </p:spPr>
        <p:txBody>
          <a:bodyPr lIns="90805" tIns="45388" rIns="90805" bIns="4538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91829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1799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지역사회 나눔 활동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복숭아 통조림 만들기 및 지역사회 나눔 활동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 rot="10800000" flipV="1">
            <a:off x="-2" y="2089718"/>
            <a:ext cx="9144002" cy="14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청소년 유해환경 합동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읍내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노래방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당구장 등 청소년 우범지역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882915"/>
            <a:ext cx="9144002" cy="137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육아종합지원센터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위탁운영자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모집공고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홈페이지 등을 통한 공개모집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561856"/>
            <a:ext cx="90011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2" y="3732053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영동교육행정협의회 정기회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영동교육지원청 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토의 등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 rot="10800000" flipV="1">
            <a:off x="-2" y="5805264"/>
            <a:ext cx="9144002" cy="96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 휴가철 대비 공중위생시설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182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명예공중위생감시원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-108580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유부男 김용민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711759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영어캠프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초등학생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인천영어마을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인천영어마을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,8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8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104645</TotalTime>
  <Words>231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16853</cp:revision>
  <cp:lastPrinted>2022-07-27T03:58:26Z</cp:lastPrinted>
  <dcterms:modified xsi:type="dcterms:W3CDTF">2022-07-28T01:55:43Z</dcterms:modified>
</cp:coreProperties>
</file>