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7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87069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" y="624840"/>
            <a:ext cx="9144000" cy="60960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공감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성공남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프로그램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영동문화원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강당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628800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가정폭력 예방을 위한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유관기간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 캠페인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 13.(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중앙회전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사거리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39613"/>
            <a:ext cx="900112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사례결정위원회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학대피해아동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요보호아동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보호조치 결정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38" y="5085184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정보연계협의체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모색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100564</TotalTime>
  <Words>101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15984</cp:revision>
  <cp:lastPrinted>2022-04-27T01:13:49Z</cp:lastPrinted>
  <dcterms:modified xsi:type="dcterms:W3CDTF">2022-04-27T01:22:21Z</dcterms:modified>
</cp:coreProperties>
</file>