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72" r:id="rId2"/>
    <p:sldId id="6079" r:id="rId3"/>
    <p:sldId id="6080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1530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972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4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9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4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4685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" y="0"/>
            <a:ext cx="9135541" cy="685800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6228184" y="0"/>
          <a:ext cx="2915816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37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가족행복과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0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양성평등 지원사업 공모 접수 및 심사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14.~7. 20.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30,000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여성관련 비영리법인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민간단체 등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양성평등지원사업 공모 및 부서 </a:t>
            </a:r>
            <a:r>
              <a:rPr lang="ko-KR" altLang="en-US" sz="2400" b="1" spc="-130" dirty="0" err="1" smtClean="0">
                <a:latin typeface="HY헤드라인M" pitchFamily="18" charset="-127"/>
                <a:ea typeface="HY헤드라인M" pitchFamily="18" charset="-127"/>
              </a:rPr>
              <a:t>적격성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 심사 등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6512" y="1988840"/>
            <a:ext cx="9144000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건립사업 공사 추진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연면적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1,420</a:t>
            </a:r>
            <a:r>
              <a:rPr lang="ko-KR" altLang="en-US" sz="2400" dirty="0" smtClean="0"/>
              <a:t> 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/3</a:t>
            </a:r>
            <a:r>
              <a:rPr lang="en-US" altLang="ko-KR" sz="2400" b="1" spc="-130" dirty="0" smtClean="0">
                <a:latin typeface="HY헤드라인M" pitchFamily="18" charset="-127"/>
                <a:ea typeface="HY헤드라인M" pitchFamily="18" charset="-127"/>
              </a:rPr>
              <a:t>,973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공사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착공</a:t>
            </a:r>
            <a:endParaRPr lang="en-US" altLang="ko-KR" sz="24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57301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창의체험 보드게임 프로그램 운영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10. ~ 8.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아동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프로그램실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보드게임을 통한 문제해결 및 논리적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사고력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향상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373216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8-4.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청소년수련시설 종합평가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황간청소년문화의집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평가위원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spc="1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00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8" y="116632"/>
            <a:ext cx="914241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8-5.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이행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1628800"/>
            <a:ext cx="9143999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대비 다중이용시설 방역 및 위생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9.(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다중이용시설 식품조리판매업소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88" y="3212976"/>
            <a:ext cx="91408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허위 과대광고 행위 시니어감시원 지도점검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떴다방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신종 홍보관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시니어감시원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12)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4797152"/>
            <a:ext cx="9142413" cy="2305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어린이기호식품 조리 판매업소 지도점검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7. 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7. 23.(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담당자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전담관리원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8)</a:t>
            </a:r>
          </a:p>
          <a:p>
            <a:pPr marL="914400" lvl="1" indent="-457200" eaLnBrk="1" fontAlgn="auto" latinLnBrk="1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위생점검 및 식중독 예방 홍보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33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74807</TotalTime>
  <Words>283</Words>
  <Application>Microsoft Office PowerPoint</Application>
  <PresentationFormat>화면 슬라이드 쇼(4:3)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2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11763</cp:revision>
  <cp:lastPrinted>2021-06-23T06:26:37Z</cp:lastPrinted>
  <dcterms:modified xsi:type="dcterms:W3CDTF">2021-06-23T07:13:12Z</dcterms:modified>
</cp:coreProperties>
</file>