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444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영동군민회관 직장자위소방대 합동소방훈련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영동군민회관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인명구조 및 응급처리 후송 훈련 등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348880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어린이집 지도점검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4. ~ 26.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운영회계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CCTV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 등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4437112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점검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4. ~ 5.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62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영양성분 및 알레르기 표시 등 기본안전 점검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588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72147</TotalTime>
  <Words>79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11578</cp:revision>
  <cp:lastPrinted>2019-10-31T01:34:45Z</cp:lastPrinted>
  <dcterms:modified xsi:type="dcterms:W3CDTF">2019-11-12T11:19:21Z</dcterms:modified>
</cp:coreProperties>
</file>