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7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873" y="5107954"/>
            <a:ext cx="9144000" cy="1750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 향토음식경연대회 참가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7(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). 09:00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괴산세계유기농산업엑스포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잔디구장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참가업소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다래나무식당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1829" y="1311257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5.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건우건설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73" y="-2182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가정폭력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성폭력 예방을 위한 유관기관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합동캠페인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6(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). 14:00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난계국악축제장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통합상담소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1829" y="3166517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레인보우영동연수원 관리운영 민간위탁 입찰공고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10.21.(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제안서 접수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10.21.(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가족행복과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평생학습팀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100825</TotalTime>
  <Words>118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16000</cp:revision>
  <cp:lastPrinted>2022-09-28T00:29:39Z</cp:lastPrinted>
  <dcterms:modified xsi:type="dcterms:W3CDTF">2022-09-30T01:35:34Z</dcterms:modified>
</cp:coreProperties>
</file>