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8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4" autoAdjust="0"/>
    <p:restoredTop sz="96408" autoAdjust="0"/>
  </p:normalViewPr>
  <p:slideViewPr>
    <p:cSldViewPr>
      <p:cViewPr varScale="1">
        <p:scale>
          <a:sx n="73" d="100"/>
          <a:sy n="73" d="100"/>
        </p:scale>
        <p:origin x="-53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231575"/>
            <a:ext cx="858439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영동고등학교 졸업식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영등관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158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 및 장학증서 수여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204864"/>
            <a:ext cx="9144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명절 성수식품 합동점검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1. 8.-1. 10. (3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성수식품 제조판매업체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설 명절 대비 성수식품 및 다중이용시설 위생점검</a:t>
            </a:r>
            <a:endParaRPr lang="en-US" altLang="ko-KR" sz="2400" b="1" kern="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4293071"/>
            <a:ext cx="9144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5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5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어린이급식관리지원센터 </a:t>
            </a:r>
            <a:r>
              <a:rPr lang="ko-KR" altLang="en-US" sz="25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평가자 </a:t>
            </a:r>
            <a:r>
              <a:rPr lang="ko-KR" altLang="en-US" sz="25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</a:t>
            </a:r>
            <a:endParaRPr lang="ko-KR" altLang="en-US" sz="25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1. 10.(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충청북도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C&amp;V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층 대회의실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년도 어린이급식관리지원센터 정책운영방향 및 평가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0620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72701</TotalTime>
  <Words>87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2_조화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11642</cp:revision>
  <cp:lastPrinted>2020-01-02T06:42:22Z</cp:lastPrinted>
  <dcterms:modified xsi:type="dcterms:W3CDTF">2020-02-01T08:26:08Z</dcterms:modified>
</cp:coreProperties>
</file>