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7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893236"/>
            <a:ext cx="9099250" cy="188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화훼농가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꽃가게 상인과 함께하는 꽃꽂이 클래스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일원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드라이브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스루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화훼농가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꽃꽂이 키트 배부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66229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73314</TotalTime>
  <Words>44</Words>
  <Application>Microsoft Office PowerPoint</Application>
  <PresentationFormat>화면 슬라이드 쇼(4:3)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11888</cp:revision>
  <cp:lastPrinted>2021-02-03T00:33:58Z</cp:lastPrinted>
  <dcterms:modified xsi:type="dcterms:W3CDTF">2021-02-03T00:37:54Z</dcterms:modified>
</cp:coreProperties>
</file>