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22" r:id="rId3"/>
    <p:sldId id="6023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5AB0D"/>
    <a:srgbClr val="0000FF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75" y="2636912"/>
            <a:ext cx="9001125" cy="1701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운영전반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지도점검</a:t>
            </a:r>
            <a:endParaRPr lang="en-US" altLang="ko-KR" sz="2800" b="1" spc="-3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)~6. 24.(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영동어린이집 외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운영전반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및 시설안전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방역이행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여부 점검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4437112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kumimoji="0" lang="ko-KR" altLang="en-US" sz="24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4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4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고위험시설</a:t>
            </a:r>
            <a:r>
              <a:rPr kumimoji="0" lang="ko-KR" altLang="en-US" sz="24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방역 이행 점검 및 전자출입명부시스템 도입홍보</a:t>
            </a:r>
            <a:endParaRPr lang="en-US" altLang="ko-KR" sz="24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)~21.(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955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음식점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소비자식품위생감시원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고위험시설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방역 이행 점검 및 전자출입명부 시스템 도입 홍보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2875" y="332656"/>
            <a:ext cx="90011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아이돌봄 지원사업 현장지도</a:t>
            </a:r>
            <a:r>
              <a:rPr lang="en-US" altLang="ko-KR" smtClean="0">
                <a:solidFill>
                  <a:srgbClr val="0000CC"/>
                </a:solidFill>
              </a:rPr>
              <a:t>‧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)~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영동군 건강가정</a:t>
            </a:r>
            <a:r>
              <a:rPr lang="en-US" altLang="ko-KR" sz="2400" smtClean="0"/>
              <a:t>‧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다문화가족지원센터</a:t>
            </a:r>
            <a:endParaRPr lang="en-US" altLang="ko-KR" sz="22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점검자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여성정책팀장외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아이돌봄 지원사업 적정 운영 및 예산집행 실태 점검 등 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2936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3644106"/>
            <a:ext cx="91440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학교급식소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 합동점검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)~19.(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/13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학교급식 및 집단급식소 식품판매업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영동교육지원청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식재료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단계별 위생관리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식품수거 의뢰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520" y="835918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식품취급 다중이용시설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건강원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위생교육 및 건강진단 실시여부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비위생적 식품 취급여부 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1272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72840</TotalTime>
  <Words>216</Words>
  <Application>Microsoft Office PowerPoint</Application>
  <PresentationFormat>화면 슬라이드 쇼(4:3)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11724</cp:revision>
  <cp:lastPrinted>2020-06-11T06:03:28Z</cp:lastPrinted>
  <dcterms:modified xsi:type="dcterms:W3CDTF">2020-06-11T06:10:37Z</dcterms:modified>
</cp:coreProperties>
</file>