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654" y="44624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여성대상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범죄예방을 위한 </a:t>
            </a:r>
            <a:r>
              <a:rPr lang="en-US" altLang="ko-KR" sz="2800" b="1" dirty="0" smtClean="0">
                <a:solidFill>
                  <a:srgbClr val="0000FF"/>
                </a:solidFill>
                <a:latin typeface="+mj-lt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 안심 거울</a:t>
            </a:r>
            <a:r>
              <a:rPr lang="en-US" altLang="ko-KR" sz="2800" b="1" dirty="0" smtClean="0">
                <a:solidFill>
                  <a:srgbClr val="0000FF"/>
                </a:solidFill>
                <a:latin typeface="+mj-lt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부착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0" lvl="1" indent="-46355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다중이용시설  공중화장실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여성안심보안관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013176"/>
            <a:ext cx="9107488" cy="170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식품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운반차량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보존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유통 기준 준수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온도조작장치 설치여부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115475"/>
            <a:ext cx="9144000" cy="177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사회적 </a:t>
            </a:r>
            <a:r>
              <a:rPr kumimoji="0" lang="ko-KR" altLang="en-US" sz="26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</a:t>
            </a:r>
            <a:r>
              <a:rPr kumimoji="0"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격상 행정명령 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 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635572"/>
            <a:ext cx="8759835" cy="142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여름방학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보호아동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양육상황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아동보호전담요원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83849</TotalTime>
  <Words>134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12078</cp:revision>
  <cp:lastPrinted>2020-06-11T05:04:47Z</cp:lastPrinted>
  <dcterms:modified xsi:type="dcterms:W3CDTF">2021-07-28T01:53:05Z</dcterms:modified>
</cp:coreProperties>
</file>