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64" r:id="rId2"/>
    <p:sldId id="5971" r:id="rId3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3">
          <p15:clr>
            <a:srgbClr val="A4A3A4"/>
          </p15:clr>
        </p15:guide>
        <p15:guide id="2" pos="313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541" autoAdjust="0"/>
  </p:normalViewPr>
  <p:slideViewPr>
    <p:cSldViewPr>
      <p:cViewPr varScale="1">
        <p:scale>
          <a:sx n="115" d="100"/>
          <a:sy n="115" d="100"/>
        </p:scale>
        <p:origin x="162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2" y="3233449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603" y="6467983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7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797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48" y="3233448"/>
            <a:ext cx="7945444" cy="3062751"/>
          </a:xfrm>
          <a:noFill/>
          <a:ln/>
        </p:spPr>
        <p:txBody>
          <a:bodyPr lIns="90814" tIns="45393" rIns="90814" bIns="45393"/>
          <a:lstStyle/>
          <a:p>
            <a:pPr eaLnBrk="1" hangingPunct="1"/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942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2021-07-28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76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645249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1654" y="44624"/>
            <a:ext cx="914400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여성대상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범죄예방을 위한 </a:t>
            </a:r>
            <a:r>
              <a:rPr lang="en-US" altLang="ko-KR" sz="2800" b="1" dirty="0" smtClean="0">
                <a:solidFill>
                  <a:srgbClr val="0000FF"/>
                </a:solidFill>
                <a:latin typeface="+mj-lt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 안심 거울</a:t>
            </a:r>
            <a:r>
              <a:rPr lang="en-US" altLang="ko-KR" sz="2800" b="1" dirty="0" smtClean="0">
                <a:solidFill>
                  <a:srgbClr val="0000FF"/>
                </a:solidFill>
                <a:latin typeface="+mj-lt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부착</a:t>
            </a:r>
            <a:endParaRPr lang="ko-KR" altLang="en-US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0" lvl="1" indent="-46355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다중이용시설  공중화장실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경찰서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여성안심보안관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013176"/>
            <a:ext cx="9107488" cy="1704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식품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운반차량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kumimoji="0"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식품안전팀장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보존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및 유통 기준 준수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온도조작장치 설치여부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115475"/>
            <a:ext cx="9144000" cy="177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 사회적 </a:t>
            </a:r>
            <a:r>
              <a:rPr kumimoji="0" lang="ko-KR" altLang="en-US" sz="26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kumimoji="0"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</a:t>
            </a:r>
            <a:r>
              <a:rPr kumimoji="0" lang="ko-KR" altLang="en-US" sz="26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격상 행정명령 점검</a:t>
            </a:r>
            <a:endParaRPr lang="en-US" altLang="ko-KR" sz="26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8.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 8. 8.(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식품안전팀장외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휴게음식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제과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목욕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숙박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635572"/>
            <a:ext cx="8759835" cy="142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여름방학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보호아동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양육상황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8. 6.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아동보호전담요원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2334336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83849</TotalTime>
  <Words>134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12078</cp:revision>
  <cp:lastPrinted>2020-06-11T05:04:47Z</cp:lastPrinted>
  <dcterms:modified xsi:type="dcterms:W3CDTF">2021-07-28T01:53:05Z</dcterms:modified>
</cp:coreProperties>
</file>