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6042" r:id="rId2"/>
    <p:sldId id="6855" r:id="rId3"/>
    <p:sldId id="6856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494" autoAdjust="0"/>
    <p:restoredTop sz="94240" autoAdjust="0"/>
  </p:normalViewPr>
  <p:slideViewPr>
    <p:cSldViewPr>
      <p:cViewPr varScale="1">
        <p:scale>
          <a:sx n="108" d="100"/>
          <a:sy n="108" d="100"/>
        </p:scale>
        <p:origin x="1944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/>
              <a:t>마스터 텍스트 스타일을 편집합니다</a:t>
            </a:r>
          </a:p>
          <a:p>
            <a:pPr lvl="1"/>
            <a:r>
              <a:rPr lang="ko-KR" altLang="en-US" noProof="0"/>
              <a:t>둘째 수준</a:t>
            </a:r>
          </a:p>
          <a:p>
            <a:pPr lvl="2"/>
            <a:r>
              <a:rPr lang="ko-KR" altLang="en-US" noProof="0"/>
              <a:t>셋째 수준</a:t>
            </a:r>
          </a:p>
          <a:p>
            <a:pPr lvl="3"/>
            <a:r>
              <a:rPr lang="ko-KR" altLang="en-US" noProof="0"/>
              <a:t>넷째 수준</a:t>
            </a:r>
          </a:p>
          <a:p>
            <a:pPr lvl="4"/>
            <a:r>
              <a:rPr lang="ko-KR" altLang="en-US" noProof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l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1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3" tIns="45398" rIns="90823" bIns="45398" numCol="1" anchor="b" anchorCtr="0" compatLnSpc="1">
            <a:prstTxWarp prst="textNoShape">
              <a:avLst/>
            </a:prstTxWarp>
          </a:bodyPr>
          <a:lstStyle>
            <a:lvl1pPr algn="r" defTabSz="880796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8" y="9444042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14" tIns="45393" rIns="90814" bIns="45393" anchor="b"/>
          <a:lstStyle/>
          <a:p>
            <a:pPr algn="r" defTabSz="880706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706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9" y="4721225"/>
            <a:ext cx="5441950" cy="4471988"/>
          </a:xfrm>
          <a:noFill/>
          <a:ln/>
        </p:spPr>
        <p:txBody>
          <a:bodyPr lIns="90805" tIns="45388" rIns="90805" bIns="4538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41364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2022-08-24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7391829"/>
              </p:ext>
            </p:extLst>
          </p:nvPr>
        </p:nvGraphicFramePr>
        <p:xfrm>
          <a:off x="6228184" y="0"/>
          <a:ext cx="2915816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15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가족행복과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4840"/>
            <a:ext cx="9144000" cy="6188536"/>
          </a:xfrm>
          <a:prstGeom prst="rect">
            <a:avLst/>
          </a:prstGeom>
        </p:spPr>
      </p:pic>
    </p:spTree>
  </p:cSld>
  <p:clrMapOvr>
    <a:masterClrMapping/>
  </p:clrMapOvr>
  <p:transition advClick="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3667" y="5085184"/>
            <a:ext cx="9001125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아동학대 대응 정보연계협의체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가족행복과장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-9867" y="260648"/>
            <a:ext cx="9144000" cy="167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spc="-15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양성평등주간 기념행사</a:t>
            </a:r>
          </a:p>
          <a:p>
            <a:pPr marL="914400" lvl="1" indent="-463550" algn="dist">
              <a:lnSpc>
                <a:spcPct val="15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영동복합문화예술회관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450850" lvl="1" algn="dist">
              <a:lnSpc>
                <a:spcPct val="150000"/>
              </a:lnSpc>
              <a:buClr>
                <a:prstClr val="black"/>
              </a:buClr>
              <a:tabLst>
                <a:tab pos="982663" algn="l"/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축사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유공자 표창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10845" y="2695952"/>
            <a:ext cx="9133155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청소년축제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3.(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09:00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청소년수련관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1,000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개회식 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11:20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개회사</a:t>
            </a: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시상 등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>
            <a:extLst>
              <a:ext uri="{FF2B5EF4-FFF2-40B4-BE49-F238E27FC236}">
                <a16:creationId xmlns:a16="http://schemas.microsoft.com/office/drawing/2014/main" id="{EC67FE05-49C9-4DDF-BF10-30033208A4CE}"/>
              </a:ext>
            </a:extLst>
          </p:cNvPr>
          <p:cNvSpPr/>
          <p:nvPr/>
        </p:nvSpPr>
        <p:spPr>
          <a:xfrm>
            <a:off x="31562" y="4725144"/>
            <a:ext cx="9144000" cy="180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상촌자연산버섯거리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축제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상촌면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다목적광장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1,500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  ※ </a:t>
            </a:r>
            <a:r>
              <a:rPr lang="ko-KR" altLang="en-US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군수님 하실 일 </a:t>
            </a:r>
            <a:r>
              <a:rPr lang="en-US" altLang="ko-KR" sz="2200" b="1" dirty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200" b="1" dirty="0" smtClean="0">
                <a:solidFill>
                  <a:srgbClr val="009900"/>
                </a:solidFill>
                <a:latin typeface="HY헤드라인M" pitchFamily="18" charset="-127"/>
                <a:ea typeface="HY헤드라인M" pitchFamily="18" charset="-127"/>
              </a:rPr>
              <a:t>격려사</a:t>
            </a:r>
            <a:endParaRPr lang="en-US" altLang="ko-KR" sz="22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22680" y="2137122"/>
            <a:ext cx="9144000" cy="2087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레인보우영동도서관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독서의 달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행사 운영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영동군민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및 도서관 이용자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나만의 책 만들기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플라워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테라피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옥영경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강사 강연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9589" y="260648"/>
            <a:ext cx="9144002" cy="1375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>
              <a:lnSpc>
                <a:spcPct val="15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6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육아종합지원센터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위탁운영자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선정 심의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9.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심의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영동군 보육정책위원회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위원장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행정복지국장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7484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104737</TotalTime>
  <Words>166</Words>
  <Application>Microsoft Office PowerPoint</Application>
  <PresentationFormat>화면 슬라이드 쇼(4:3)</PresentationFormat>
  <Paragraphs>18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16866</cp:revision>
  <cp:lastPrinted>2022-08-24T01:24:04Z</cp:lastPrinted>
  <dcterms:modified xsi:type="dcterms:W3CDTF">2022-08-24T03:29:37Z</dcterms:modified>
</cp:coreProperties>
</file>