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07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29583" y="260648"/>
            <a:ext cx="91331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육아종합지원센터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위탁운영자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신청 접수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 (21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29. ~ 9. 15. (18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6435" y="2457182"/>
            <a:ext cx="9144004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영동지역원로회의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9255" y="4869160"/>
            <a:ext cx="912968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대비 다중이용시설 점검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 5. ~ 8. (4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카페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마스크 착용 여부 및 요금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과다인상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가격표시 불이행 등 점검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104468</TotalTime>
  <Words>109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16852</cp:revision>
  <cp:lastPrinted>2022-08-31T01:24:52Z</cp:lastPrinted>
  <dcterms:modified xsi:type="dcterms:W3CDTF">2022-08-31T01:25:51Z</dcterms:modified>
</cp:coreProperties>
</file>