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6042" r:id="rId2"/>
    <p:sldId id="6855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FF"/>
    <a:srgbClr val="0000CC"/>
    <a:srgbClr val="05AB0D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94" autoAdjust="0"/>
    <p:restoredTop sz="94240" autoAdjust="0"/>
  </p:normalViewPr>
  <p:slideViewPr>
    <p:cSldViewPr>
      <p:cViewPr varScale="1">
        <p:scale>
          <a:sx n="108" d="100"/>
          <a:sy n="108" d="100"/>
        </p:scale>
        <p:origin x="1944" y="1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7627" y="9444041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6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0796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8" y="4721225"/>
            <a:ext cx="5441950" cy="4471988"/>
          </a:xfrm>
          <a:noFill/>
          <a:ln/>
        </p:spPr>
        <p:txBody>
          <a:bodyPr lIns="90814" tIns="45393" rIns="90814" bIns="45393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413642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6DECF0-2C66-40E0-8FE2-BBB1406BEB84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607961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2022-08-31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2022-08-31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2022-08-31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2022-08-31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2022-08-31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2022-08-31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2022-08-31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2022-08-31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2022-08-31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2022-08-31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2022-08-31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187624" y="2108993"/>
            <a:ext cx="6238875" cy="118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 족 행 복 과</a:t>
            </a:r>
            <a:endParaRPr lang="en-US" altLang="ko-KR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>
            <a:extLst>
              <a:ext uri="{FF2B5EF4-FFF2-40B4-BE49-F238E27FC236}">
                <a16:creationId xmlns:a16="http://schemas.microsoft.com/office/drawing/2014/main" id="{EC67FE05-49C9-4DDF-BF10-30033208A4CE}"/>
              </a:ext>
            </a:extLst>
          </p:cNvPr>
          <p:cNvSpPr/>
          <p:nvPr/>
        </p:nvSpPr>
        <p:spPr>
          <a:xfrm>
            <a:off x="29583" y="260648"/>
            <a:ext cx="9133155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ts val="4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육아종합지원센터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위탁운영자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신청 접수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공고기간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8.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23.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~ 9.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13. (21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접수기간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8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29. ~ 9. 15. (18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EC67FE05-49C9-4DDF-BF10-30033208A4CE}"/>
              </a:ext>
            </a:extLst>
          </p:cNvPr>
          <p:cNvSpPr/>
          <p:nvPr/>
        </p:nvSpPr>
        <p:spPr>
          <a:xfrm>
            <a:off x="-6435" y="2457182"/>
            <a:ext cx="9144004" cy="184665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영동군민장학금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기탁식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5.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11:00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영동지역원로회의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</a:t>
            </a:r>
            <a:r>
              <a:rPr lang="ko-KR" altLang="en-US" sz="22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하실 일 </a:t>
            </a:r>
            <a:r>
              <a:rPr lang="en-US" altLang="ko-KR" sz="22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2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기념촬영</a:t>
            </a:r>
            <a:endParaRPr lang="en-US" altLang="ko-KR" sz="22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EC67FE05-49C9-4DDF-BF10-30033208A4CE}"/>
              </a:ext>
            </a:extLst>
          </p:cNvPr>
          <p:cNvSpPr/>
          <p:nvPr/>
        </p:nvSpPr>
        <p:spPr>
          <a:xfrm>
            <a:off x="-19255" y="4869160"/>
            <a:ext cx="912968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ts val="4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추석명절 대비 다중이용시설 점검 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9.  5. ~ 8. (4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식당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카페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유흥시설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등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식품안전팀장 외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마스크 착용 여부 및 요금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과다인상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가격표시 불이행 등 점검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53036399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104468</TotalTime>
  <Words>109</Words>
  <Application>Microsoft Office PowerPoint</Application>
  <PresentationFormat>화면 슬라이드 쇼(4:3)</PresentationFormat>
  <Paragraphs>12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16852</cp:revision>
  <cp:lastPrinted>2022-08-31T01:24:52Z</cp:lastPrinted>
  <dcterms:modified xsi:type="dcterms:W3CDTF">2022-08-31T01:25:51Z</dcterms:modified>
</cp:coreProperties>
</file>