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1" r:id="rId3"/>
    <p:sldId id="5972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2021-09-08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2021-09-08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2021-09-08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8880" y="40466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양성평등주간 기념 유공자 표창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도지사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4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표창 수여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spc="-13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564904"/>
            <a:ext cx="9001125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학대피해아동가정 후원물품 배부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13.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</a:t>
            </a:r>
            <a:endParaRPr lang="ko-KR" altLang="en-US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5B65D11B-9B23-45F3-A8DE-FD0979BA363A}"/>
              </a:ext>
            </a:extLst>
          </p:cNvPr>
          <p:cNvSpPr/>
          <p:nvPr/>
        </p:nvSpPr>
        <p:spPr>
          <a:xfrm>
            <a:off x="0" y="4573631"/>
            <a:ext cx="8817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영동교육행정협의회 정기회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영동교육지원청 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/14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토의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0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Box 1"/>
          <p:cNvSpPr txBox="1">
            <a:spLocks noChangeArrowheads="1"/>
          </p:cNvSpPr>
          <p:nvPr/>
        </p:nvSpPr>
        <p:spPr bwMode="auto">
          <a:xfrm>
            <a:off x="4121150" y="2974975"/>
            <a:ext cx="76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lang="en-US" altLang="ko-KR" sz="1800">
                <a:latin typeface="Arial" panose="020B0604020202020204" pitchFamily="34" charset="0"/>
                <a:ea typeface="굴림" panose="020B0600000101010101" pitchFamily="50" charset="-127"/>
              </a:rPr>
              <a:t>·</a:t>
            </a:r>
            <a:endParaRPr lang="ko-KR" altLang="en-US" sz="18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6946" y="2280453"/>
            <a:ext cx="91074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 대비 공중위생업소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9.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이미용업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목욕업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숙박업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명예공중위생감시원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730678"/>
            <a:ext cx="9107488" cy="1938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kumimoji="0"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특별방역기간 다중이용시설 </a:t>
            </a:r>
            <a:r>
              <a:rPr kumimoji="0"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지도점검</a:t>
            </a:r>
            <a:endParaRPr lang="en-US" altLang="ko-KR" sz="27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유원대학교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유원대학교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인근 다중이용시설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-16946" y="167780"/>
            <a:ext cx="8817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9. 17.(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영동산업단지 기업인협의회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1,000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771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84048</TotalTime>
  <Words>186</Words>
  <Application>Microsoft Office PowerPoint</Application>
  <PresentationFormat>화면 슬라이드 쇼(4:3)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12096</cp:revision>
  <cp:lastPrinted>2021-09-08T00:51:50Z</cp:lastPrinted>
  <dcterms:modified xsi:type="dcterms:W3CDTF">2021-09-08T00:53:19Z</dcterms:modified>
</cp:coreProperties>
</file>