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6020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결혼중개업체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10:00~14:00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412776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초록우산 어린이재단 후원금 전달식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28.(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3363529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4. 25.(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김재화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21694" y="5342154"/>
            <a:ext cx="904832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노로바이러스 감시체계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대상업소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지하수 사용 식품위생업소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104330</TotalTime>
  <Words>104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16834</cp:revision>
  <cp:lastPrinted>2022-04-20T01:03:26Z</cp:lastPrinted>
  <dcterms:modified xsi:type="dcterms:W3CDTF">2022-04-20T01:04:07Z</dcterms:modified>
</cp:coreProperties>
</file>