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91" d="100"/>
          <a:sy n="91" d="100"/>
        </p:scale>
        <p:origin x="192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6079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2022-09-14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2022-09-14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2022-09-14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1722871"/>
            <a:ext cx="9133155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36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개학기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청소년 유해환경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개선활동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청소년드림팀장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학교 및 번화가 주변 청소년 유해환경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10845" y="99155"/>
            <a:ext cx="9133155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36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2022.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양성평등주간 기념행사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영동복합문화예술회관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36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유공자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명 표창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(14:00)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15784" y="4970304"/>
            <a:ext cx="9133155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36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자연산버섯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음식거리 축제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다목적광장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자연산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버섯 등 지역특산품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판매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무료시식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노래자랑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36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부군수님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격려사 및 감사패 수여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10:00)</a:t>
            </a:r>
            <a:endParaRPr lang="en-US" altLang="ko-KR" sz="2200" b="1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15785" y="3272143"/>
            <a:ext cx="9133155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36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베스트미디어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36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104872</TotalTime>
  <Words>137</Words>
  <Application>Microsoft Office PowerPoint</Application>
  <PresentationFormat>화면 슬라이드 쇼(4:3)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16860</cp:revision>
  <cp:lastPrinted>2022-09-14T01:33:54Z</cp:lastPrinted>
  <dcterms:modified xsi:type="dcterms:W3CDTF">2022-09-14T01:44:14Z</dcterms:modified>
</cp:coreProperties>
</file>