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30" r:id="rId2"/>
    <p:sldId id="603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79" autoAdjust="0"/>
  </p:normalViewPr>
  <p:slideViewPr>
    <p:cSldViewPr>
      <p:cViewPr varScale="1">
        <p:scale>
          <a:sx n="97" d="100"/>
          <a:sy n="97" d="100"/>
        </p:scale>
        <p:origin x="912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6578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2021-11-03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2021-11-03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2021-11-03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7044" y="2278316"/>
            <a:ext cx="9001125" cy="148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endParaRPr lang="ko-KR" altLang="en-US" dirty="0">
              <a:solidFill>
                <a:srgbClr val="00B036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489" y="10064"/>
            <a:ext cx="8425061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사례결정위원회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11.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요보호아동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보호조치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가정위탁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E99FBF3E-8F32-4610-89F2-4E9587CD643F}"/>
              </a:ext>
            </a:extLst>
          </p:cNvPr>
          <p:cNvSpPr/>
          <p:nvPr/>
        </p:nvSpPr>
        <p:spPr>
          <a:xfrm>
            <a:off x="6489" y="2426545"/>
            <a:ext cx="8817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11. 10.(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생활개선회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영동군연합회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spc="-300" dirty="0"/>
              <a:t>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99FBF3E-8F32-4610-89F2-4E9587CD643F}"/>
              </a:ext>
            </a:extLst>
          </p:cNvPr>
          <p:cNvSpPr/>
          <p:nvPr/>
        </p:nvSpPr>
        <p:spPr>
          <a:xfrm>
            <a:off x="0" y="4797152"/>
            <a:ext cx="8817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영동군민장학회 이사회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11. 11.(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) 17:00 /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상황실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장학생 선발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심의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인사말씀 및 회의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주재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73812</TotalTime>
  <Words>89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11686</cp:revision>
  <cp:lastPrinted>2021-11-03T01:28:57Z</cp:lastPrinted>
  <dcterms:modified xsi:type="dcterms:W3CDTF">2021-11-03T01:32:23Z</dcterms:modified>
</cp:coreProperties>
</file>