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9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759967"/>
            <a:ext cx="8584390" cy="197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명성전력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15:40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학생백화점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529" y="708086"/>
            <a:ext cx="9143999" cy="2720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중학생 해외연수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~ 2. 8.(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 34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인솔자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b="1" smtClean="0"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b="1" smtClean="0">
                <a:latin typeface="HY헤드라인M" pitchFamily="18" charset="-127"/>
                <a:ea typeface="HY헤드라인M" pitchFamily="18" charset="-127"/>
              </a:rPr>
              <a:t>– 1. 28.(</a:t>
            </a:r>
            <a:r>
              <a:rPr lang="ko-KR" altLang="en-US" b="1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b="1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b="1" smtClean="0"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미국 알라미다시 현지학교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수업참여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및 서부지역 문화탐방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373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72828</TotalTime>
  <Words>88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2_조화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11656</cp:revision>
  <cp:lastPrinted>2020-01-22T06:43:21Z</cp:lastPrinted>
  <dcterms:modified xsi:type="dcterms:W3CDTF">2020-02-01T08:27:23Z</dcterms:modified>
</cp:coreProperties>
</file>