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71" r:id="rId3"/>
  </p:sldIdLst>
  <p:sldSz cx="9144000" cy="6858000" type="screen4x3"/>
  <p:notesSz cx="9926638" cy="67976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0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 varScale="1">
        <p:scale>
          <a:sx n="67" d="100"/>
          <a:sy n="67" d="100"/>
        </p:scale>
        <p:origin x="-1328" y="-6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0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402" y="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8932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402" y="6458932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402" y="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1838" y="511175"/>
            <a:ext cx="3398837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171" y="3228925"/>
            <a:ext cx="7282312" cy="3058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8932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402" y="6458932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24407" y="645893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96" tIns="45334" rIns="90696" bIns="45334" anchor="b"/>
          <a:lstStyle/>
          <a:p>
            <a:pPr algn="r" defTabSz="879564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564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24407" y="645893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96" tIns="45334" rIns="90696" bIns="45334" anchor="b"/>
          <a:lstStyle/>
          <a:p>
            <a:pPr algn="r" defTabSz="879564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564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5674" y="3228924"/>
            <a:ext cx="7935292" cy="3058465"/>
          </a:xfrm>
          <a:noFill/>
          <a:ln/>
        </p:spPr>
        <p:txBody>
          <a:bodyPr lIns="90687" tIns="45329" rIns="90687" bIns="45329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2021-08-04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2021-08-04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2021-08-04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2021-08-04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2021-08-04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2021-08-04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04664"/>
            <a:ext cx="9144000" cy="1376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성평등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조직문화 조성을 위한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성평등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표어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슬로건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공모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8. 13(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까지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전 직원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공무직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포함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개인별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온나라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메일 신청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-10264" y="1772816"/>
            <a:ext cx="9131827" cy="201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1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Fun-Fun </a:t>
            </a:r>
            <a:r>
              <a:rPr lang="ko-KR" altLang="en-US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풍류버스 문화체험 </a:t>
            </a:r>
            <a:endParaRPr lang="en-US" altLang="ko-KR" sz="2800" b="1" spc="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8.12.(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) 09:30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드림스타트아동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앞 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00" dirty="0" err="1" smtClean="0">
                <a:latin typeface="HY헤드라인M" pitchFamily="18" charset="-127"/>
                <a:ea typeface="HY헤드라인M" pitchFamily="18" charset="-127"/>
              </a:rPr>
              <a:t>월류봉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 둘레길 및 영동와인터널 등 체험 등 </a:t>
            </a:r>
            <a:endParaRPr lang="en-US" altLang="ko-KR" sz="2400" b="1" spc="10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2544" y="3573016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김재환 영화감독과 함께하는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문해교육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레인보우영동도서관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문해교사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83" y="5085184"/>
            <a:ext cx="9180129" cy="1252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2021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여름철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수산물 안전관리 지도점검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8. 9.(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8. 13.(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),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일반음식점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횟집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등</a:t>
            </a: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83801</TotalTime>
  <Words>113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User</cp:lastModifiedBy>
  <cp:revision>12085</cp:revision>
  <cp:lastPrinted>2021-08-04T02:06:21Z</cp:lastPrinted>
  <dcterms:modified xsi:type="dcterms:W3CDTF">2021-08-04T02:13:09Z</dcterms:modified>
</cp:coreProperties>
</file>