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1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0" y="2557770"/>
            <a:ext cx="9144000" cy="233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최미경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손상현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월류원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㈜한성환경기연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8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CE62B6F-E40C-4EAC-A523-5C301389C32E}"/>
              </a:ext>
            </a:extLst>
          </p:cNvPr>
          <p:cNvSpPr/>
          <p:nvPr/>
        </p:nvSpPr>
        <p:spPr>
          <a:xfrm>
            <a:off x="9248" y="5013176"/>
            <a:ext cx="91347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6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서울영동학사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입사생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신청자격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수도권소재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서울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인천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경기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년제 이상 대학생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학사위치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서울시 강서구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수명로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131(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내발산동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568" y="1"/>
            <a:ext cx="9143999" cy="1099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사례결정위원회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요보호아동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보호조치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대리양육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252573"/>
            <a:ext cx="9001125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운영위원회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기본운영비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특성별예산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84210</TotalTime>
  <Words>164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12121</cp:revision>
  <cp:lastPrinted>2022-01-12T00:41:37Z</cp:lastPrinted>
  <dcterms:modified xsi:type="dcterms:W3CDTF">2022-01-12T00:55:27Z</dcterms:modified>
</cp:coreProperties>
</file>